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5" r:id="rId6"/>
    <p:sldId id="284" r:id="rId7"/>
    <p:sldId id="286" r:id="rId8"/>
    <p:sldId id="327" r:id="rId9"/>
    <p:sldId id="305" r:id="rId10"/>
    <p:sldId id="304" r:id="rId11"/>
    <p:sldId id="260" r:id="rId12"/>
    <p:sldId id="328" r:id="rId13"/>
    <p:sldId id="329" r:id="rId14"/>
    <p:sldId id="330" r:id="rId15"/>
    <p:sldId id="261" r:id="rId16"/>
    <p:sldId id="334" r:id="rId17"/>
    <p:sldId id="331" r:id="rId18"/>
    <p:sldId id="336" r:id="rId19"/>
    <p:sldId id="337" r:id="rId20"/>
    <p:sldId id="338" r:id="rId21"/>
    <p:sldId id="33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3:34:35.3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377 61,'-25'-1,"-29"-5,12 1,-23-6,45 6,0 2,-32-2,39 5,6 1,0-1,0 0,0-1,0 1,-1-1,1-1,0 1,1-1,-13-5,19 7,0 0,0 0,0 0,-1 0,1 0,0 0,0 0,0 0,0 0,0 0,-1 0,1 0,0-1,0 1,0 0,0 0,0 0,0 0,-1 0,1 0,0 0,0-1,0 1,0 0,0 0,0 0,0 0,0 0,0 0,0-1,0 1,0 0,0 0,0 0,0 0,0-1,0 1,0 0,0 0,0 0,0 0,0 0,0-1,0 1,0 0,0 0,0 0,0 0,0 0,0-1,0 1,11-3,13 0,266 3,-131 1,-148-1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24575,'32'-6'0,"-3"0"0,22 4 0,60 4 0,-105-1-227,0-1-1,0 2 1,0-1-1,0 0 1,10 5-1,-8-1-6598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24575,'2'0'0,"3"0"0,2 0 0,3 0 0,1 0 0,-1-2 0,0-1 0,-2 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56:50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 0,'297'0,"-286"1,1 0,14 3,-14-1,-1-1,15 0,2-1,49 10,-50-6,51 2,21 5,-28-13,55 2,-125-1,-1 0,1 0,0 0,0 0,-1 0,1 0,0 0,-1 0,1 1,0-1,-1 0,1 0,0 1,-1-1,1 0,-1 1,1-1,0 0,0 2,-9 4,-24 3,-29 4,33-6,-30 4,22-6,18-2,-27 0,-69 9,90-10,-39 6,-69 6,107-13,4 2,-26 6,30-5,0 0,-29 1,-2 1,-2 0,-38-7,149-9,-33 5,1 0,40 0,-54 5,-1-1,14-4,26-1,-23 5,37-7,-10 4,7-2,-34 3,52 2,-48 1,-51 3,0 0,0 2,-19 7,21-6,-1-1,0-1,0 0,-18 2,9-3,-45 12,47-9,0-1,-38 4,40-7,0 1,-37 10,38-7,0-2,-38 5,167-19,-76 7,-24 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56:50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1 110,'0'0,"0"-1,0 0,1 1,-1-1,1 0,-1 1,1-1,-1 1,1-1,-1 1,1-1,-1 1,1-1,0 1,-1 0,1-1,0 1,-1 0,1-1,0 1,0 0,-1 0,1 0,0 0,0 0,-1 0,2 0,25-2,-24 2,20-1,129 3,-151-3,-1 1,1 0,0 1,0-1,0 0,-1 0,1 0,0 0,0 1,-1-1,1 0,0 1,0-1,-1 0,1 1,0-1,-1 1,1 0,-1-1,1 1,0-1,-1 1,1 0,-1-1,0 1,1 0,-1-1,0 1,1 0,-1 0,0-1,0 1,1 0,-1 0,0 0,0-1,0 1,0 0,0 0,0 0,-1 0,1-1,0 1,-1 1,-1 6,-1-1,0 0,0 0,-5 8,-2 4,-70 187,72-188,5-16,2-11,2-11,-1-4,1-1,8-46,-6 59,-2-2,1-15,-1 15,0 1,3-15,7-33,4-14,-11 58,-3 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3:38:12.9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1,'1'0,"-1"0,0 0,0 0,0 0,0 1,0-1,0 0,0 0,0 0,0 0,0 0,0 0,0 1,0-1,0 0,0 0,0 0,0 0,0 0,0 1,0-1,0 0,0 0,0 0,0 0,0 0,0 0,0 1,0-1,0 0,0 0,0 0,0 0,0 0,-1 0,1 0,0 0,0 1,0-1,0 0,0 0,0 0,0 0,-1 0,1 0,0 0,0 0,13 6,29-3,65-4,-38 0,-43 0,24 0,-46 2,0-1,0 0,-1 1,1 0,0 0,-1 0,1 0,-1 1,1-1,3 3,-7-3,1-1,-1 0,0 0,1 1,-1-1,0 0,0 1,1-1,-1 0,0 1,0-1,1 1,-1-1,0 0,0 1,0-1,0 1,0-1,0 0,1 1,-1-1,0 1,0-1,0 1,0-1,-1 1,1 0,-8 12,-17 6,-118 61,132-72,0 0,-15 15,16-13,-22 15,25-21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3:38:14.5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1 116,'28'1,"0"-1,0-1,45-6,47-7,-94 9,44-14,-61 16,-52 5,14 3,8-1,0 0,-27 10,38-11,1-1,-1 0,1 0,-16 0,-13 2,26-2,8-2,0 0,0 1,0 0,1-1,-1 1,0 1,0-1,1 1,-1-1,1 1,-1 0,-3 3,38-15,145-68,-162 70,0 0,14-12,-24 17,2-1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3:34:37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336 25,'-6'0,"-1"-1,0 0,-10-4,-5 0,5 2,-5 0,0 0,-27 0,22 3,-45 2,65-1,-1 0,0 1,1 0,-1 0,1 0,-1 1,-6 4,45-4,286-4,-307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3:38:15.9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1,'9'0,"0"-1,0 2,0 0,1 0,-1 0,0 1,0 0,-1 1,1 0,-1 1,12 5,-13-5,-1-1,1 0,11 3,-12-5,0 1,-1 0,1 0,0 1,-1 0,8 5,2 1,-12-7,0-1,-1 1,1-1,-1 1,1 0,-1 0,3 3,-5-4,1-1,-1 1,1 0,-1 0,0 0,1 0,-1 0,0 0,0 0,0 0,0-1,0 1,0 0,0 0,0 0,0 0,0 0,0 0,-1 0,1 0,0 0,-1-1,1 1,0 0,-1 0,1 0,-1-1,-1 2,-8 11,-1-1,0-1,-1 1,0-2,-21 14,19-14,8-5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19:39:00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1,'23'0,"-1"2,23 5,100 21,-117-22,-18-4,0 0,16 1,32 3,-39-3,28 0,-36-2,1 0,14 3,23 2,346-6,-379-1,30-6,-9 2,-2 0,-9 2,36-1,-54 4,1-1,-1 0,1 0,11-3,-12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19:39:01.6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0 125,'1'-1,"-1"1,0-1,0 1,1-1,-1 1,0-1,1 1,-1-1,0 1,1-1,-1 1,1 0,-1-1,0 1,1 0,-1-1,1 1,0 0,-1-1,1 1,-1 0,1 0,-1 0,1 0,-1 0,1-1,1 1,18-2,-18 2,61-6,37-1,-79 7,1-1,36-8,30-1,-1-2,-64 6,1 2,1 0,33 0,-40 3,31-5,-17 1,-2-1,14 0,42-6,-38 6,-36 3,1 1,13 0,6 2,59 1,-82 1,-1-1,0 1,1 1,-1 0,9 4,-10-3,1-1,-1 0,1-1,0 0,0 0,10 1,4-1,-14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19:39:08.2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1 135,'9'1,"0"0,16 3,16 2,10 2,-18-2,39 6,1-1,-38-6,-10-2,36 1,-42-4,-2 0,0 0,0-1,26-5,41-7,-71 11,1 0,24 1,-24 1,-1-1,0 0,14-3,-5 0,0 2,1 0,-1 2,25 1,5 1,-12-2,65-10,-72 6,-17 2,27-6,-98 7,35 1,-1-2,-28-5,7 1,0 1,-51 1,-184 4,267-1,11-3,18-1,-1 1,0 1,0-2,27-11,8-2,30 0,-51 12,92-20,-103 24,0 0,0 2,34 2,-35 2,1 1,0 1,-1 0,0 2,0 0,18 11,-11-7,-17-7,0-1,0 1,0 0,-1 1,9 7,-13-8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19:39:10.93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0,'746'0,"-735"1,0 0,15 3,22 3,9-8,43 1,-94 1,1 0,-1 0,0 0,0 0,1 1,-1 0,0 1,8 4,-12-6,1 1,-1 0,0-1,0 1,0 0,0 1,0-1,0 0,0 1,-1-1,1 0,-1 1,0 0,0-1,0 1,0 0,0 0,-1-1,1 1,0 5,0 4,-1-1,-1 19,1-26,-1-1,1 1,-1-1,0 0,0 1,-1-1,1 0,-1 0,1 0,-1 0,0 0,0 0,-3 2,-9 12,12-14,-1 0,0 0,1 0,-1 0,0-1,0 1,-1-1,1 0,-7 4,0-1,3-2,1 0,-1 0,0-1,0 0,-11 2,-27 2,-67-1,78-5,3-1,0 1,-53 9,51-5,1-2,0 0,-36-4,4 0,50 2,-27-6,-13 0,-41-6,54 13,25 0,-1 0,-26-4,40 1,7-2,13-5,-10 6,93-52,-89 49,1 1,0 0,13-4,12-5,-12 5,0 1,1 1,33-5,19-4,-40 6,-30 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19:42:43.4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973 735,'1'-1,"-1"0,1-1,-1 1,1 0,0 0,-1-1,1 1,0 0,0 0,0 0,0 0,0 0,0 0,0 0,0 0,2 0,22-16,-21 15,6-3,0 0,0 1,0 0,1 0,-1 1,1 1,19-2,80 1,-77 3,183 0,-204 2,-19 2,-22 6,24-9,-8 2,-1 0,0-1,0-1,-29 0,25-1,1 0,-26 5,10-1,1-1,0-2,-36-3,4 1,51 1,1 0,-1-1,1-1,-1 0,1 0,0-1,-1-1,2 0,-1 0,0-1,-12-8,-195-102,151 82,50 25,0-1,1 0,0-1,-23-17,18 10,-11-9,18 13,0 1,0 1,-1 1,-31-16,14 8,18 10,12 7,0-1,1 1,-1-1,0 1,0-1,1 0,-1 0,1 0,0 0,-1-1,1 1,0-1,0 1,1-1,-1 0,-2-4,-33-64,27 51,7 14,1 1,-1-1,-1 1,1-1,-1 1,-8-9,0 3,-1 2,0 0,0 0,-1 1,0 1,-1 1,-18-7,20 8,12 4,0 1,0 0,0 0,0-1,0 1,1 0,-1-1,0 1,0-1,0 1,1-1,-1 0,0 1,1-1,-1 0,1 1,-1-1,0 0,1 0,0 0,-1 1,1-1,-1 0,1 0,0 0,0 0,-1 0,1 0,0 1,0-1,0 0,0 0,0 0,0 0,0 0,1 0,-1 0,0 0,1-1,0 0,0 1,0-1,0 1,0-1,0 1,0 0,1-1,-1 1,1 0,-1 0,1 0,-1 0,1 0,-1 0,1 1,0-1,-1 1,1-1,3 0,2 1,-1-1,0 2,1-1,-1 1,0 0,1 0,-1 0,0 1,0 0,0 0,0 1,0 0,5 3,-2-1,66 25,-33-15,67 33,-56-27,-42-18,0 1,-1 0,1 1,-1 0,11 8,-7-5,0 1,1-2,24 10,-24-11,0 0,0 2,22 14,-18-10,28 14,6 4,11 6,-47-27,0-1,1-1,33 9,-13-4,-17-6,0-1,28 2,15 4,-61-9,1-1,-1 1,0 0,1-1,-1 1,0 1,0-1,-1 0,1 1,0-1,-1 1,3 3,-2-2,0-1,0 1,1-1,-1 0,1 0,7 5,-9-7,27 13,0-1,36 10,-62-22,110 28,-94-25,0-1,0-1,39-1,-96-1,12-1,0 1,-36 6,43-4,-29 2,29-4,-27 6,24-4,1 0,-37-2,55 0,15-1,-1 0,0-1,18-6,25-4,79-18,-35 6,64-15,-110 26,-44 11,-1 0,0-1,0 0,0 0,0-1,10-6,-17 10,0 0,1 0,-1 0,0 0,0 0,0 0,0 0,1 0,-1 0,0-1,0 1,0 0,0 0,1 0,-1 0,0 0,0-1,0 1,0 0,0 0,0 0,0 0,0-1,0 1,0 0,1 0,-1 0,0 0,0-1,0 1,0 0,0 0,0 0,0-1,0 1,0 0,-1 0,1 0,-8-1,-11 4,-138 35,110-26,-75 28,40-14,8-3,-45 13,105-29,14-7,0 0,0 0,0 0,0 0,-1 1,1-1,0 0,0 0,0 0,0 0,0 1,0-1,0 0,-1 0,1 0,0 1,0-1,0 0,0 0,0 1,0-1,0 0,0 0,0 0,0 1,0-1,0 0,1 0,-1 1,0-1,0 0,1 1,0 0,0 0,0 0,1-1,-1 1,0 0,0-1,1 1,-1-1,0 0,1 1,-1-1,0 0,1 0,-1 0,2 0,33 2,52-4,-53-4,-24 4,1 0,14 0,-8 0,-1 0,1-1,34-10,11-2,-57 14,-2 0,0 1,-1-1,1 1,-1-1,1 0,-1 0,0 0,1-1,-1 1,0-1,4-3,-7 5,0 0,0 0,0-1,0 1,0 0,0-1,0 1,0 0,0 0,0-1,-1 1,1 0,0 0,0-1,0 1,0 0,-1 0,1-1,0 1,0 0,0 0,-1 0,1 0,0-1,0 1,-1 0,1 0,0 0,0 0,-1 0,1 0,0 0,0 0,-1 0,1 0,0 0,-1 0,1 0,0 0,0 0,-1 0,1 0,-15-2,-28 0,-51 5,74 0,0 2,-1 0,2 1,-33 15,36-13,0 1,1 1,-20 16,60-23,-11-3,4 0,0 0,0-2,26-4,-5-3,1-1,56-19,-55 15,-25 9,-1 0,19-10,-65 13,17 1,-1 2,1 0,0 0,0 1,0 1,-21 7,-73 25,64-19,35-14,0 1,0 0,0 0,0 1,1 0,-1 1,1 0,0 0,-11 11,-13 7,32-23,0 0,0 1,1-1,-1 0,0 0,0 0,0 1,0-1,1 0,-1 0,0 1,0-1,0 0,1 0,-1 0,0 0,0 0,1 1,-1-1,0 0,1 0,-1 0,0 0,0 0,1 0,-1 0,0 0,0 0,1 0,-1 0,0 0,1 0,-1 0,1 0,12 0,-6 0,1-1,0-1,-1 0,1 0,-1 0,0-1,1 0,6-4,-3 1,1 1,15-4,125-42,-109 35,98-32,-110 36,-16 8,-2-2,1 1,-1-2,1 0,-2 0,19-14,-31 21,0-1,0 1,1 0,-1 0,0 0,0 0,1 0,-1-1,0 1,0 0,0 0,0 0,1-1,-1 1,0 0,0 0,0-1,0 1,0 0,0 0,0-1,1 1,-1 0,0 0,0-1,0 1,0 0,0-1,0 1,0 0,0 0,-1-1,1 1,0 0,0 0,0-1,0 1,0 0,0 0,-1-1,-12-3,-19 2,31 2,-17 2,1 1,0 1,1 0,-1 1,1 1,-18 9,-172 77,172-76,-40 25,109-73,1 9,-17 11,-1-1,22-20,-31 27,4-6,-14 7,-10 2,-27 3,32 1,-1 0,1-1,0 0,-1 0,1-1,0 0,-8-2,13 2,-1 0,1 0,-1 0,1-1,-1 1,1-1,0 1,-1-1,1 1,0-1,0 0,0 0,0 1,1-1,-1 0,0 0,1 0,-1 0,1 0,0-4,-1 4,1 0,0-1,-1 1,1 0,-1 0,0-1,0 1,0 0,0 0,0 0,0 0,-1 0,1 0,0 0,-1 1,0-1,-3-2,-8-2,-1 1,0 1,-1 0,1 1,-1 1,-16-2,10 4,17 0,1 1,-1-1,1 0,-1 0,0-1,1 1,-1-1,1 0,0 0,-1 0,1 0,0 0,-5-3,8 4,0 0,0-1,-1 1,1 0,0 0,0 0,-1-1,1 1,0 0,0 0,0-1,0 1,-1 0,1-1,0 1,0 0,0 0,0-1,0 1,0 0,0-1,0 1,0 0,0-1,0 1,0 0,0-1,0 1,0 0,0-1,0 1,0 0,0 0,1-1,9-7,17 0,-26 8,74-13,-74 13,-1 0,1 0,-1 0,1 0,-1 0,0 0,1 0,-1 0,1 0,-1 0,1 0,-1 0,0 0,1 0,-1-1,1 1,-1 0,0 0,1 0,-1-1,1 1,-1 0,0 0,1-1,-1 1,0 0,0-1,1 1,-1 0,0-1,1 0,-2 1,0-1,1 1,-1 0,0-1,0 1,1 0,-1 0,0 0,1 0,-1 0,0 0,0 0,1 0,-1 0,0 0,0 0,1 0,-1 0,0 1,0-1,-10 4,1 0,1 1,-1 0,1 0,0 1,0 0,0 1,1 0,0 0,1 1,-1 0,-5 9,6 0,5-9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20:11:05.1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1 303,'66'-1,"73"2,-55 11,-38-5,-34-5,0 0,14 0,-13-1,26 5,-6-1,99 19,-99-19,-17-2,31 1,339-5,-375 2,0 0,15 4,22 1,-32-7,-11 1,-1-1,0 1,1 0,-1 1,1-1,-1 1,7 1,-11-2,0 0,1 0,-1 0,0 0,0 0,1 0,-1 0,0 0,0 1,1-1,-1 0,0 0,0 0,1 0,-1 0,0 1,0-1,0 0,1 0,-1 0,0 1,0-1,0 0,0 0,0 1,1-1,-1 0,0 0,0 1,0-1,0 0,0 0,0 1,0-1,0 0,0 1,0-1,0 0,0 0,0 1,0-1,0 0,0 0,0 1,-1-1,1 0,0 0,0 1,0-1,0 0,0 0,-1 1,1-1,0 0,0 0,0 0,-1 1,1-1,0 0,0 0,-1 0,1 0,0 0,0 0,-1 0,1 1,0-1,-20 6,16-5,0-2,0 1,0 0,0-1,-1 0,1 0,0 0,0 0,-3-3,-37-19,6 2,2 6,6 3,1-2,-45-27,6-5,36 20,1-1,-34-38,7 7,52 53,0 0,0 0,-1 1,1 0,-1 0,0 0,-1 1,1 0,0 1,-1-1,0 1,-8 0,-9-1,-1 1,-34 2,20 1,29 0,0 0,-14 3,-23 2,31-4,0 0,-31 7,-10 3,81-12,-1 2,1 1,25 6,89 20,-45-12,-70-13,34 10,-38-9,0-1,36 5,-44-9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20:11:12.1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1,'7'0,"-1"1,0 0,0 0,1 1,-1 0,0 0,-1 0,12 6,8 3,-5-4,38 8,-58-14,1-1,-1 0,1 0,-1 0,1 1,-1-1,1 0,0 0,-1 0,1 0,-1 0,1 0,-1 0,1 0,0 0,-1 0,1-1,-1 1,1 0,-1 0,1 0,-1-1,1 1,-1 0,1-1,-1 1,1 0,-1-1,0 1,1-1,0 0,-1 1,-1-1,1 0,0 1,0-1,-1 1,1-1,0 1,-1-1,1 1,-1-1,1 1,0-1,-1 1,1 0,-1-1,1 1,-1 0,0-1,1 1,-1 0,1 0,-1-1,1 1,-1 0,0 0,1 0,-1 0,1 0,-2 0,-5-1,1 0,-1 1,0 0,1 0,-1 1,0 0,-10 2,-46 18,44-14,-30 7,30-8,0 0,1 0,-21 12,-11 3,31-12,15-4,14-2,3-4,1-1,-1 0,0 0,0-1,0-1,-1 0,17-8,10-3,-24 11,1 0,1 0,18-1,-29 4,-1 0,1 0,-1-1,0 0,0 0,8-4,-6 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20:12:27.5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160 308,'0'-13,"0"0,-1 1,-4-24,3 31,1 1,0 0,-1 0,0 1,0-1,0 0,0 1,-1-1,1 1,-1-1,0 1,0 0,0 0,0 1,-6-4,7 4,-25-18,25 19,1 0,0 0,0 0,0 0,0 0,0 0,0 0,1 0,-1 0,0-1,1 1,-1 0,0 0,1-1,0 1,-1-1,1 1,0 0,-1-3,2 3,-1 0,1 1,-1-1,0 0,1 0,-1 1,1-1,0 0,-1 1,1-1,0 1,-1-1,1 1,0-1,0 1,-1-1,1 1,0 0,0-1,0 1,-1 0,1 0,0 0,0-1,0 1,1 0,27-1,-24 2,67-2,63 3,-51 11,-82-13,-1 0,1 1,-1-1,0 1,1-1,-1 1,0 0,0-1,0 1,1 0,-1 0,0 0,0 0,0 0,0 0,0 0,-1 0,1 1,0-1,0 0,-1 0,1 1,-1-1,1 0,-1 1,0-1,1 1,-1-1,0 0,0 3,1 6,-1 1,0 0,-2 12,0-3,2-7,-1 0,-1 0,0-1,-1 1,0 0,-1-1,-7 17,8-23,0 0,0-1,0 1,-1-1,0 0,0 0,0 0,0 0,-1-1,0 0,0 0,0 0,0 0,-1-1,1 0,-1 0,-7 2,11-4,0-1,0 0,0 1,0-1,0 0,0 0,0 0,-1 0,1 0,0-1,0 1,0-1,0 1,0-1,0 0,0 0,0 0,1 0,-1 0,-3-2,-2-3,0-1,1 1,-10-13,-12-12,-168-121,194 150,1 1,-1-1,1 1,0-1,-1 0,1 1,0-1,0 0,0 0,0 0,0 0,1 0,-1 0,1 0,-1 0,1 0,-1-4,2-41,0 28,-1 15,1 0,-1 1,0-1,1 0,0 0,0 1,0-1,0 1,0-1,1 1,0 0,0-1,0 1,0 0,4-4,-5 5,1 1,0 0,-1 0,1 0,0 0,0 0,0 0,0 0,0 0,0 1,0-1,0 1,0 0,0-1,0 1,1 0,-1 0,0 1,0-1,0 0,0 1,0-1,0 1,0-1,0 1,0 0,0 0,2 2,12 7,-1 0,0 1,-1 1,0 0,12 15,-17-18,-6-6,0 1,0-1,-1 1,0 0,1-1,-1 1,0 0,-1 0,3 6,-6-8,-3-6,-4-6,4 3,1-1,0 0,0 0,1 0,0 0,-3-13,6 18,-1 0,1 0,-1 0,1-1,0 1,0 0,1 0,-1 0,1 0,-1 0,1 0,0 0,0 0,1 0,-1 0,0 0,1 0,0 1,0-1,3-4,11-13,-11 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20:16:31.1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292 311,'-30'1,"21"0,0 0,0-1,0 0,0 0,0-1,1-1,-16-3,23 5,0-1,0 1,0 0,1-1,-1 1,0-1,0 1,1-1,-1 1,0-1,1 0,-1 1,1-1,-1 0,1 0,-1 1,1-1,-1 0,1 0,0 0,-1 1,1-1,0 0,0 0,-1 0,1 0,0 0,0 0,0 0,0 1,0-1,1 0,-1 0,0 0,0 0,0 0,1 0,-1 1,1-1,-1 0,0 0,1 0,-1 1,1-1,0 0,0 0,5-6,-1 0,1 1,13-11,-13 12,13-11,1 1,37-21,-24 16,-13 9,1 0,25-9,-1 2,2-3,77-23,-112 40,-3 1,1 1,-1-1,0 2,1-1,10 1,-17 1,-1 0,1 0,-1 1,1-1,-1 1,0-1,1 1,-1 0,0 0,1 0,-1 0,0 1,0-1,0 1,0-1,0 1,0 0,0-1,-1 1,1 0,-1 0,1 0,-1 0,2 5,6 12,-1 0,-1 1,-1 0,0 0,-2 0,0 1,-2-1,0 1,-1 0,-3 30,1-46,0 0,0 0,0 0,-1 0,0 0,0-1,0 1,0 0,-1-1,0 1,0-1,0 0,0 0,-1 0,-5 4,-6 4,0 0,-31 17,9-6,21-14,-1 0,0-1,-31 10,-3 1,38-14,-1 0,-1-1,1 0,0-2,-1 1,0-2,0 0,1-1,-22-2,33 2,0 0,0-1,0 0,1 0,-1 0,0 0,1 0,-1 0,1-1,-1 1,1-1,0 0,-5-3,1-2,0-1,-10-14,-2-4,10 17,0-1,1 0,1 0,0 0,0-1,1 0,0 0,1-1,0 1,1-1,0 0,1 0,0 0,1 0,1-18,0 27,0-6,0-1,1 1,2-16,-2 22,1-1,-1 0,1 1,0-1,-1 1,1 0,1-1,-1 1,0 0,1 1,5-6,-2 3,-1 1,1-1,1 1,-1 0,1 1,0 0,-1 0,1 0,1 1,8-2,-3 1,-1 2,1 0,0 0,0 2,14 1,-15 0,-1 1,1 0,-1 1,0 0,0 1,17 11,-11-7,8 6,-20-11,0-1,0 0,0 0,0 0,0-1,9 3,-5-1,1 1,-1 0,1 0,-1 1,-1 0,12 11,58 57,-54-49,-22-23,-1 0,1-1,-1 1,0 0,1 0,-1 0,0 0,0 0,0 0,-1 0,1 0,0 0,-1 0,1 0,-1 1,0-1,0 0,0 0,0 1,0-1,0 0,-1 0,1 0,-1 1,1-1,-1 0,0 0,0 0,0 0,-2 3,0 0,0-1,-1 1,1-1,-1 0,0 0,0-1,-1 1,1-1,-1 0,0 0,-6 3,-43 26,42-27,-4 2,-1-1,-26 7,1-4,27-4,-1-2,1 0,-30 1,16-4,-2 1,0-2,-47-7,40 3,28 4,0-1,0 1,0-1,0-1,1 0,-1 0,-13-8,21 10,-1-1,1 0,0 1,0-1,0 0,1 0,-1 0,0-1,1 1,0 0,-1-1,1 1,0-1,0 1,0-1,1 1,-1-1,0 0,1-3,-1-7,0 0,3-25,0 7,-2 8,2-38,-1 54,0 1,0 0,1 0,0 1,0-1,0 0,6-10,0 4,4-8,0 1,2 0,0 1,20-20,-29 32,1 1,-1 0,1 0,0 1,1 0,-1 0,1 0,-1 1,1-1,0 2,0-1,1 1,-1 0,0 1,1-1,13 1,-9 0,0 0,13-3,23-1,-28 5,0 1,0 0,0 2,32 8,-41-8,-1 0,0 1,-1 0,13 6,-18-7,-1 0,1-1,0 1,-1 1,1-1,-1 0,0 1,0 0,0-1,-1 1,5 8,-3-3,0 0,0-1,-1 1,0 1,0-1,-1 0,0 1,-1-1,1 14,-2-16,0 0,0 1,-1-1,0 0,0 0,0 0,-1 1,0-1,-1-1,-5 14,1-9,0 0,-1 0,0 0,-1-1,0 0,0-1,-1 0,-20 14,19-15,-1-1,1-1,-1 1,-1-2,1 0,-16 4,-81 15,34-9,13-5,44-8,0 0,-24 8,39-9,0-1,0 1,0 0,0-1,0 0,0 1,0-1,0-1,0 1,-1 0,1-1,0 1,0-1,0 0,0 0,0 0,-4-3,2 0,0 1,0-1,1 0,-1 0,1 0,0-1,1 0,-6-7,-7-21,14 26,-1 1,0 0,0 0,-6-9,4 9,1 0,0-1,1 0,0 0,0 0,0 0,1 0,0-1,0 1,-1-11,2-2,0 0,4-36,-2 51,-1-1,1 1,1-1,-1 1,1 0,0 0,0 0,0 0,1 0,6-9,0 3,2 0,18-17,-28 27,2-2,0 0,1 0,-1 1,0-1,1 1,-1 0,1 0,0 1,0-1,0 1,0-1,0 1,0 1,0-1,0 0,0 1,0 0,0 0,1 0,-1 1,0-1,5 2,11 3,-1 2,0 0,0 0,-1 2,30 18,-23-12,-8-5,-1 1,1 0,22 21,-21-15,-7-7,0 1,0 0,17 24,-26-32,0 0,0 0,-1 0,1 1,-1-1,0 0,0 1,0-1,0 1,0 0,-1-1,1 1,-1 0,0-1,-1 1,1-1,0 1,-1 0,0-1,0 1,-2 5,2-7,-1 0,1 0,-1 0,1 0,-1-1,0 1,1-1,-1 1,0-1,0 1,0-1,0 0,0 0,0 0,-1 0,-2 0,-42 10,36-9,-1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1T12:56:51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1235 565 24575,'-12'-1'0,"1"-1"0,-1 1 0,-22-8 0,-12-1 0,16 6-188,-1 2-1,0 1 1,0 1-1,1 2 1,-40 7 0,4 3-1391,2 4 1,0 2 0,-73 33 0,120-42 1578,0 2 0,0 0 0,1 1 0,-27 25 0,0 0 0,-111 93 7443,138-117-7443,1 1 0,-16 19 0,17-17 0,-29 25 0,38-38 0,-13 12 0,-30 17 0,43-28 0,0-1 0,-1 1 0,1 0 0,0 0 0,1 1 0,-1-1 0,1 1 0,0 0 0,0 1 0,0-1 0,-3 9 0,5-11 0,0 1 0,1 0 0,-1 0 0,1-1 0,0 1 0,0 0 0,1 0 0,-1 0 0,1 0 0,0 0 0,0 0 0,0 0 0,1 0 0,-1 0 0,1 0 0,0 0 0,0-1 0,0 1 0,3 5 0,9 14 0,28 37 0,-31-48 0,0 1 0,-1 0 0,-1 0 0,0 1 0,0 1 0,-2-1 0,9 29 0,-6-15 0,1 0 0,1 0 0,1-1 0,2-1 0,30 45 0,-42-67 0,31 43 0,-21-32 0,-1 1 0,12 21 0,-17-24 0,0-2 0,2 1 0,-1-1 0,1 0 0,1 0 0,0-1 0,1 0 0,0-1 0,0 0 0,14 9 0,-8-6 0,-1 1 0,20 22 0,-20-19 0,30 24 0,-38-35 0,0-1 0,0 0 0,12 4 0,-11-5 0,0 1 0,-1 0 0,11 6 0,-1 4 0,20 22 0,11 8 0,-15-17 0,70 52 0,-20-15 0,-51-37 0,-28-23 0,0 0 0,0 0 0,0-1 0,0 1 0,1-1 0,-1 0 0,1 0 0,0-1 0,8 4 0,1-3 0,1 0 0,-1 0 0,26 0 0,-22-3 0,-1 2 0,22 4 0,25 6 0,-40-8 0,36 9 0,-6 3 0,110 17 0,-91-21 0,-36-5 0,61 3 0,185-10 0,-122-1 0,-135-1 0,1-1 0,-1-1 0,1-2 0,37-12 0,31-7 0,53-6 0,-109 25 0,1-2 0,-2-2 0,1-1 0,-1-2 0,45-22 0,-8 2 0,-50 24 0,28-16 0,-38 18 0,1 0 0,0 1 0,29-6 0,22-9 0,-26 5-228,-2-2-1,0-1 0,40-28 0,-67 39 229,1 0 0,-1 2 0,2-1 0,-1 2 0,1-1 0,0 2 0,20-4 0,-23 4 0,0-1 0,0 1 0,0-2 0,0 0 0,-1 0 0,0-1 0,0 0 0,15-15 0,27-18 0,-19 18 183,-2-2 0,0-2 0,-1 0 0,44-54 0,-57 58-183,-1-1 0,-1-1 0,12-27 0,-16 29 0,0 1 0,2 0 0,0 1 0,28-33 0,-35 46 0,0 0 0,-1-1 0,0 0 0,0 0 0,-1 0 0,5-13 0,-5 10 0,1 1 0,0 0 0,11-16 0,-2 10 0,27-26 0,-30 33 0,0-1 0,-1-1 0,0 0 0,-1 0 0,13-21 0,-19 26 0,0 1 0,-1-1 0,0 1 0,0-1 0,-1 0 0,1 0 0,-1 0 0,0 1 0,-1-1 0,1 0 0,-1 0 0,-1 0 0,1 0 0,-1 0 0,0 0 0,0 0 0,-1 0 0,1 0 0,-1 1 0,-1-1 0,1 1 0,-1-1 0,0 1 0,0 0 0,0 0 0,-1 0 0,0 1 0,0-1 0,0 1 0,-1 0 0,1 0 0,-1 0 0,-10-5 0,-8-6 0,1 0 0,0-1 0,2-1 0,-1-1 0,-20-25 0,15 17 0,13 14 0,-1 2 0,0-1 0,-1 2 0,-19-10 0,-13-9 0,17 10-378,18 12 257,2 0-1,-1-1 1,-9-9 0,-33-25 121,-84-53 0,81 58 0,30 19 295,-34-16 1,49 28-250,-1 0-1,1 1 0,-1 0 1,0 1-1,-25-4 0,4 2-183,-1-2-1,1-1 1,-59-23 0,-6-2-70,-24-1-500,27 9 928,65 16-92,0 1 1,-1 1 0,-46-3-1,39 6 56,0-1 0,0-2 0,-56-17-1,-21-2-825,71 18-442,-51-18-1,12 0 458,-140-25-1,56 22 930,7 0 1200,33-5-592,51 12-469,33 11-441,24 5 0,1 1 0,-1 0 0,-33-2 0,-278 6 666,159 3-421,127-3-245,27 0 0,0 0 0,0 1 0,0 1 0,-1 1 0,2 0 0,-1 1 0,-27 9 0,-31 22-246,40-18-7,0 0 0,-56 15 0,65-24 202,0 1-1,0 1 1,1 1-1,0 2 1,0 0-1,-30 22 1,40-22-6775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16:39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1315 1591 24575,'-1'0'0,"1"-1"0,0 1 0,0-1 0,0 1 0,-1 0 0,1-1 0,0 1 0,-1-1 0,1 1 0,-1-1 0,1 1 0,0 0 0,-1-1 0,1 1 0,-1 0 0,1-1 0,-1 1 0,1 0 0,-1 0 0,1 0 0,-1-1 0,0 1 0,-19-5 0,8 1 0,-50-22 0,36 16 0,1-1 0,-30-18 0,45 24 0,0 0 0,0 1 0,0 0 0,-19-4 0,-17-6 0,-70-37 0,14 9 0,57 24 0,31 14 0,0-2 0,1 0 0,-13-7 0,12 5 0,0 2 0,-19-8 0,-10-3 0,-113-68 0,143 77 0,0 0 0,0-2 0,1 1 0,0-1 0,-19-23 0,13 15 0,9 7 0,0 0 0,-9-14 0,-5-8 0,-39-52 0,39 53 0,1 3-318,16 21 2,-1 0 1,1 0-1,0-1 1,1 0-1,0 0 1,0 0-1,1-1 1,-4-12-1,2 3 737,-15-37-1,-3-4 1897,22 48-2317,-1 0 0,0-16 0,-1-3 0,0-1 0,2 0 0,2-52 0,2 27 0,-2 50 0,1 0 0,0 0 0,0 0 0,1 0 0,0 0 0,1 0 0,-1 1 0,1-1 0,7-11 0,5-5 0,21-25 0,-30 40 0,-1 3 0,0 0 0,0 1 0,0-1 0,1 1 0,-1 0 0,1 0 0,0 0 0,0 1 0,1 0 0,-1 0 0,1 1 0,-1 0 0,1 0 0,0 0 0,9 0 0,12-1 0,1 1 0,42 3 0,-24 0 0,31-2 0,84 3 0,-137 3 0,-21-4 0,-1 1 0,1-2 0,0 1 0,0 0 0,8 0 0,-12-2 0,0 1 0,0 0 0,0-1 0,0 1 0,0 0 0,0 0 0,0-1 0,1 1 0,-1 0 0,0-1 0,0 1 0,0 0 0,0-1 0,-1 1 0,1 0 0,0 0 0,0-1 0,0 1 0,0 0 0,0-1 0,0 1 0,0 0 0,-1 0 0,1-1 0,0 1 0,0 0 0,0 0 0,0-1 0,-1 1 0,1 0 0,0 0 0,0 0 0,-1 0 0,1-1 0,-9-10 0,6 8 0,-11-13 0,-1 1 0,-19-17 0,29 29 10,-1 0-1,1 0 1,-1 1-1,1 0 1,-1 0-1,0 0 1,0 0-1,-7 0 1,9 1-107,-1 1 1,0-1-1,0-1 0,1 1 0,-1-1 1,1 1-1,-1-1 0,1 0 0,0-1 1,0 1-1,0-1 0,0 0 0,0 0 1,-3-4-1,2 1-6729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16:40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310 0 24575,'-3'1'0,"0"0"0,1 1 0,-1-1 0,1 1 0,-1-1 0,1 1 0,-1 0 0,1 0 0,0 0 0,0 0 0,0 1 0,-2 2 0,-2 2 0,-51 58 0,11 0 0,35-52 0,-1 0 0,-23 18 0,30-25 0,-1-1 0,1 1 0,1-1 0,-1 1 0,1 0 0,0 1 0,-4 7 0,-19 48 0,-11 54-1365,35-108-5461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16:41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0 24575,'7'1'0,"-1"0"0,1 0 0,0 0 0,-1 1 0,1 0 0,-1 0 0,1 1 0,-1 0 0,0 0 0,0 0 0,-1 1 0,10 7 0,2 0 0,123 78 0,-139-89 0,-1 1 0,0-1 0,1 0 0,-1 0 0,0 0 0,1 1 0,-1-1 0,0 0 0,1 1 0,-1-1 0,0 0 0,0 1 0,1-1 0,-1 0 0,0 1 0,0-1 0,0 0 0,1 1 0,-1-1 0,0 1 0,0-1 0,0 0 0,0 1 0,0-1 0,0 1 0,0-1 0,0 0 0,0 1 0,0-1 0,0 1 0,0-1 0,0 0 0,0 1 0,0-1 0,0 1 0,-1-1 0,1 1 0,-1 0 0,-1 1 0,1-1 0,0 0 0,-1 1 0,1-1 0,0 0 0,-1 0 0,0 0 0,-2 1 0,-4 1 0,1 1 0,-2-2 0,-10 4 0,-91 22 0,94-23 0,6-2 0,0-1 0,-16 0 0,-12 3 0,3 4 136,11-3-512,-1-1 1,1-1 0,-32 1 0,46-5-6451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20:17:41.6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180 244,'15'-1,"0"1,0 1,0 1,0 0,-1 1,19 5,-18-4,-1 0,1-2,16 2,4 0,3-1,60-3,-80 0,-47-1,1 1,0 0,-45 8,-23 7,74-13,-1 0,1-1,-31-4,43 2,1 0,0-1,-1 0,1-1,0 0,1 0,-12-6,20 8,-1 0,1 1,-1-1,1 0,0 1,0-1,-1 0,1 1,0-1,0 0,0 0,-1 1,1-1,0 0,0 0,0 1,0-1,1 0,-1 1,0-1,0 0,0 0,1 1,-1-1,0 0,1 1,-1-1,0 0,1 1,-1-1,1 1,-1-1,2 0,18-22,-20 22,21-18,42-29,-11 8,-46 36,-1 1,1-1,1 1,-1 0,0 0,1 1,7-2,2 0,30-3,-34 5,0 2,-1-1,1 2,0 0,-1 0,16 4,-24-4,1-1,-1 1,0 0,-1 1,1-1,0 1,0-1,0 1,-1 0,1 0,-1 0,1 0,-1 0,0 0,0 1,0-1,0 1,-1 0,1-1,-1 1,1 0,-1 0,0 0,0 0,0 0,0 0,0 6,8 67,-8-69,0-1,0 1,0 0,-1-1,0 1,0 0,-1-1,0 1,0 0,-1-1,1 1,-1-1,-6 12,-7 10,11-19,-1 1,-1-1,1-1,-2 1,-6 8,4-7,5-6,1 0,0 0,-1-1,0 1,-7 4,10-7,1-1,-1 0,1 0,-1 1,0-1,1 0,-1 0,1 0,-1 0,0 1,1-1,-1 0,0 0,1 0,-1-1,1 1,-1 0,0 0,1 0,-1 0,0-1,0 0,0 1,0-1,0 0,0 0,1 0,-1 0,0 0,1 0,-1 0,0 0,1 0,-1 0,1 0,0 0,-1-2,-5-19,-2 1,0 0,-16-30,16 37,1 0,0-1,1 1,1-1,0-1,1 1,1-1,1 0,0 1,1-1,0-18,1 22,-1 0,-4-15,3 17,1-1,0 1,0-16,1 25,0 0,0 0,0 0,0-1,0 1,1 0,-1 0,0 0,1 0,-1 0,1 0,-1 0,1 0,-1 0,1 0,0 0,-1 0,1 1,0-1,0 0,0 0,1 0,0 0,0 0,-1 1,1-1,0 1,0 0,-1 0,1-1,0 1,0 0,0 1,-1-1,5 1,3 1,0 1,1 1,-1-1,9 6,-15-7,20 9,-1 1,21 16,-36-23,0 1,-1 0,0 0,0 0,0 1,0 0,-1 0,0 0,5 12,-6-11,0 1,0 0,0 0,-1 0,-1 0,0 0,0 1,-1-1,1 14,-2-6,0-1,0 1,-5 28,4-40,0 0,-1 0,1 0,-1 0,0-1,0 1,-1 0,0-1,0 1,0-1,0 0,-7 7,-53 56,54-59,-1-1,0 0,-1 0,0-1,-17 8,21-11,4-2,1 0,-1 0,0 0,0 0,0 0,0-1,0 0,0 1,0-1,0 0,0-1,0 1,0 0,0-1,0 0,0 0,1 0,-1 0,0 0,-3-2,-4-3,-1-1,1-1,-15-13,-4-3,18 16,-18-13,-42-39,60 49,8 9,0-1,1 1,-1-1,1 0,-1 0,1 0,-3-5,-31-50,28 49,1-1,0 0,1-1,0 0,1 0,0 0,1 0,-4-19,-4-18,10 39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30:45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0 136 24575,'1'1'0,"0"-1"0,0 0 0,0 0 0,0 1 0,0-1 0,0 1 0,0-1 0,0 1 0,0-1 0,0 1 0,0-1 0,0 1 0,-1 0 0,1-1 0,0 1 0,-1 0 0,1 0 0,0 0 0,-1 0 0,1 0 0,-1-1 0,1 1 0,-1 0 0,1 0 0,-1 2 0,9 29 0,-7-24 0,2 17 0,-1 1 0,-1 0 0,-1 0 0,-4 30 0,2 4 0,2 19 0,-2 59 0,4-154 0,1 0 0,8-24 0,3-10 0,9-27 0,-15 50 0,8-37 0,2-2 0,-3 11 0,-12 39 0,12-27 0,-4 13 0,-3-11 0,1-2 0,-9 40 0,0-1 0,0 1 0,0 0 0,1 0 0,-1 0 0,1 1 0,0-1 0,0 0 0,0 1 0,3-4 0,-3 5 0,-1 0 0,1 0 0,0-1 0,-1 1 0,1 0 0,0 1 0,0-1 0,0 0 0,-1 0 0,1 1 0,0-1 0,0 1 0,0 0 0,0-1 0,0 1 0,0 0 0,3 0 0,-2 1 0,1 0 0,0 0 0,0 0 0,-1 0 0,1 0 0,-1 1 0,1-1 0,4 4 0,3 3 0,0 1 0,0 0 0,16 18 0,-22-21 0,-1-1 0,0 1 0,0 0 0,-1 0 0,0 0 0,0 0 0,0 1 0,2 7 0,11 57 0,-9-34 0,-4-18 0,-1 0 0,0 0 0,-3 35 0,0-13 0,0-29-28,-1-1-1,0 0 1,0 0 0,-1-1-1,0 1 1,-8 15-1,3-5-1137,6-13-5660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30:46.4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148 220 24575,'7'-1'0,"0"0"0,1 0 0,-1 0 0,0-1 0,0 0 0,0-1 0,0 1 0,0-1 0,0-1 0,-1 1 0,0-1 0,11-8 0,4-6 0,39-40 0,-51 48 0,-4 5 0,-1-2 0,0 1 0,0-1 0,-1 1 0,4-9 0,-2 3 0,-4 10 0,0 1 0,-1 0 0,1 0 0,-1-1 0,1 1 0,-1 0 0,0-1 0,1 1 0,-1 0 0,0-1 0,0 1 0,0 0 0,0-1 0,0 1 0,0-1 0,0 1 0,-1 0 0,1-1 0,-1-1 0,0 2 0,1 1 0,-1-1 0,0 0 0,0 1 0,0-1 0,1 1 0,-1-1 0,0 1 0,0-1 0,0 1 0,0-1 0,0 1 0,0 0 0,0 0 0,0-1 0,0 1 0,0 0 0,0 0 0,0 0 0,0 0 0,0 0 0,0 0 0,0 1 0,0-1 0,0 0 0,0 0 0,0 1 0,-1 0 0,-125 33 0,107-27 0,1 1 0,0 1 0,1 1 0,-33 23 0,45-28 0,0 0 0,1 0 0,0 1 0,0 0 0,0 0 0,0 0 0,1 0 0,0 1 0,-5 12 0,1 1 0,0 1 0,-5 23 0,10-33 0,1-1 0,1 0 0,0 0 0,1 1 0,0 11 0,0-16 0,1-1 0,0 1 0,-1-1 0,2 0 0,-1 0 0,1 1 0,0-1 0,0 0 0,0 0 0,1 0 0,4 6 0,3 2 0,-6-7 0,0 0 0,1 0 0,-1-1 0,1 0 0,8 6 0,-12-10 0,1 0 0,-1 0 0,1 0 0,-1 0 0,1-1 0,-1 1 0,1-1 0,-1 1 0,1-1 0,-1 1 0,1-1 0,0 0 0,-1 0 0,1 0 0,0 0 0,-1 0 0,1 0 0,-1 0 0,1-1 0,0 1 0,-1 0 0,1-1 0,-1 1 0,1-1 0,-1 0 0,1 0 0,-1 1 0,1-1 0,0-2 0,3-1 0,-1 0 0,0 0 0,0-1 0,-1 1 0,1-1 0,-1 0 0,0-1 0,3-6 0,9-15 0,15-24-1365,-26 45-5461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30:47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24575,'8'0'0,"0"1"0,0 0 0,-1 1 0,1 0 0,0 0 0,-1 0 0,1 1 0,-1 1 0,0-1 0,8 6 0,-11-7 0,-1 1 0,0-1 0,0 1 0,0 0 0,0 0 0,0 1 0,-1-1 0,1 0 0,-1 1 0,0-1 0,0 1 0,1 5 0,2 2 0,-1 0 0,4 23 0,-3-9 0,-2 0 0,1 47 0,-4 157 0,0-228 0,0 1 0,0-1 0,0 1 0,0-1 0,0 0 0,0 1 0,1-1 0,-1 1 0,0-1 0,1 0 0,0 1 0,-1-1 0,1 0 0,0 1 0,-1-1 0,1 0 0,0 0 0,0 0 0,0 0 0,2 2 0,-3-3 0,1 0 0,0 0 0,0 1 0,0-1 0,0 0 0,0 0 0,0 0 0,0 0 0,0 0 0,0 0 0,-1 0 0,1-1 0,0 1 0,0 0 0,0 0 0,0-1 0,0 1 0,0 0 0,-1-1 0,1 1 0,0-1 0,0 1 0,-1-1 0,1 1 0,0-1 0,-1 0 0,1 1 0,0-1 0,-1 0 0,1 0 0,-1 1 0,1-1 0,0-1 0,85-103 0,5-3 0,-20 22 0,-39 48 0,57-60 0,-85 93 0,2 0 0,-1 0 0,0 1 0,1-1 0,0 1 0,9-4 0,-14 7 0,1 1 0,-1-1 0,1 1 0,-1-1 0,1 1 0,-1 0 0,1-1 0,-1 1 0,1 0 0,0 0 0,-1 0 0,1 1 0,-1-1 0,1 0 0,-1 0 0,1 1 0,-1-1 0,1 1 0,-1 0 0,1-1 0,-1 1 0,1 0 0,-1 0 0,0 0 0,0 0 0,1 0 0,-1 0 0,0 0 0,0 0 0,0 0 0,0 1 0,0-1 0,0 0 0,1 3 0,5 9 0,0 1 0,0-1 0,-1 2 0,-1-1 0,0 0 0,-1 1 0,-1 0 0,3 19 0,-4 1 0,-4 62 0,0-86 0,0 0 0,0-1 0,-1 0 0,-8 19 0,0 1 0,7-17 0,1-5 0,1 0 0,-2 0 0,-3 8 0,1-4 0,1 0 0,0 1 0,-3 13 0,-8 23 0,11-40 0,1 2 0,15-22 0,16-21 0,-2-1 0,34-58 0,-45 71 0,0 0 0,24-26 0,-18 24 0,17-26 0,-18 23 0,31-33 0,-20 24 0,6-3-1365,-32 32-5461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20:20:32.1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287 268,'-2'1,"0"-1,-1 0,1-1,0 1,-1 0,1-1,0 1,-1-1,1 1,0-1,0 0,-5-2,7 2,0 1,1 0,-1 0,0 0,0-1,0 1,0 0,0 0,0 0,0-1,0 1,0 0,1 0,-1 0,0 0,0-1,0 1,0 0,1 0,-1 0,0 0,0 0,0 0,0 0,1-1,-1 1,0 0,0 0,0 0,1 0,-1 0,0 0,0 0,1 0,-1 0,0 0,0 0,0 0,1 0,-1 0,0 0,0 1,13-3,26 2,-16 0,-1-1,30-5,-2 0,-33 4,-1 0,21-5,-14 1,37-3,-20 3,20-5,34-5,-66 12,32-9,-39 7,0 2,-1 0,35-1,40-7,9 12,-103 2,-7 1,-7 2,-41 8,36-8,-32 5,31-7,1 1,-25 8,-11 4,-28-3,9-2,55-10,-1 2,1-1,1 2,-1 1,-25 9,22-5,-1-1,-32 6,48-13,0 1,0 0,0 0,0 1,0 0,1 0,-1 0,1 1,0-1,0 1,0 0,0 1,-5 6,-4 3,0 0,-2-2,1 1,-1-2,-1 0,-24 11,26-16,9-4,1 0,-1 1,1 0,-7 4,0-2,12-5,-1 0,1 0,0 0,0 0,-1 0,1 0,0 0,0 0,0 0,-1-1,1 1,0 0,0 0,0 0,-1 0,1 0,0-1,0 1,0 0,0 0,0 0,-1 0,1-1,0 1,0 0,0 0,0 0,0-1,0 1,0-2,0 1,0 0,0 0,0-1,0 1,0 0,0 0,1 0,-1 0,1-1,-1 1,1 0,-1 0,1 0,-1 0,2-2,112-149,-67 79,-34 55,13-29,-10 18,37-62,-53 90,1 0,-1 1,1-1,-1 0,0 1,0-1,1 0,-1 0,0 1,0-1,0 0,0 0,0 0,0 1,0-1,0 0,0 0,0 1,0-1,-1 0,1 0,0 1,0-1,-1-1,0 2,0-1,0 0,0 0,0 0,0 1,0-1,0 1,0-1,0 1,-1-1,1 1,0-1,0 1,-2 0,-6-1,0 0,0 1,-14 1,14-1,-17 1,-1-1,-1 1,1 2,-35 7,-13 2,51-9,-33 9,32-6,0 0,-42 18,60-22,-11 6,18-4,10 0,13-2,0 0,44-2,-45-1,1 1,0 1,25 4,61 9,-85-12,24 0,-28-2,0 1,24 4,-23-2,0-1,27-1,-33-2,0 1,0 1,0 1,-1 0,1 0,18 7,91 37,-96-34,-18-7,0-1,0 0,18 5,-25-9,15 4,0-1,1 0,18-1,5 4,-24-3,-7-2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20:20:57.2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420 22,'-3'1,"0"0,1 0,-1 1,1-1,-1 1,1-1,0 1,-1 0,1 0,0 0,-3 4,-4 4,-101 78,98-80,1 1,-9 10,1-2,-39 27,45-35,4-3,7-5,-1 1,0 0,0 0,1 0,-5 5,7-7,0 0,0 0,0 0,0 1,0-1,0 0,0 0,0 1,0-1,0 0,0 0,0 0,1 1,-1-1,0 0,0 0,0 0,0 0,0 1,1-1,-1 0,0 0,0 0,0 0,0 0,1 0,-1 1,0-1,0 0,0 0,1 0,-1 0,0 0,0 0,0 0,1 0,-1 0,0 0,0 0,1 0,-1 0,0 0,0 0,0 0,1 0,-1 0,13 0,-12 0,315-1,-306 0,1 0,-1-1,0 0,0-1,-1 0,1-1,0 0,-1 0,0-1,13-9,-28 20,0 0,0 0,1 0,-6 10,-19 21,-18 20,40-48,-1 0,0 0,-11 7,-1 1,-3 7,19-18,-1 0,0 0,0-1,0 0,-1 0,0 0,-7 3,13-8,0 1,0-1,0 0,0 0,0 0,0 1,1-1,-1 0,0 0,0 0,0-1,0 1,0 0,0 0,0 0,0-1,1 1,-1 0,0-1,0 1,0-1,1 1,-1-1,0 1,0-1,1 0,-1 1,0-1,1 0,-1 1,1-1,-1 0,1 0,-1-1,-2-4,0 0,1-1,-4-11,2 4,-68-141,61 130,-9-31,18 51,2 5,0-1,0 1,0 0,-1-1,1 1,0-1,0 1,0 0,0-1,0 1,0 0,0-1,0 1,1-1,-1 1,0 0,0-1,0 1,0 0,0-1,0 1,1 0,-1-1,0 1,0 0,1-1,-1 1,0 0,1-1,13-3,22 4,-29 1,-5-1,1 0,-1 0,0 0,0 0,0 1,0-1,0 1,4 1,-6-2,0 0,0 0,0 0,0 1,1-1,-1 0,0 0,0 0,0 0,0 0,0 1,0-1,0 0,0 0,0 0,0 0,0 1,1-1,-1 0,0 0,0 0,0 0,0 1,0-1,0 0,0 0,0 0,-1 0,1 1,0-1,0 0,0 0,0 0,0 0,0 0,0 1,-12 8,-4 2,-28 25,2-2,28-20,-6 5,19-18,0-1,0 1,0 0,0 0,0-1,0 1,0-1,0 1,-1-1,1 1,0-1,0 0,0 0,0 1,-3-1,4 0,-1-1,0 1,0-1,1 1,-1-1,0 1,1-1,-1 1,1-1,-1 1,0-1,1 0,-1 1,1-1,0 0,-1 0,1 1,-1-1,1 0,0 0,0 0,0 1,-1-1,1 0,0 0,0 0,0 0,-1-29,2 25,-2-14,0-1,-5-31,4 35,1-1,1-26,1 31,-1-1,0 0,-1 0,0 1,-5-19,6 31,0 0,0 0,0-1,0 1,0 0,0 0,0 0,0-1,0 1,0 0,-1 0,1 0,0 0,0-1,0 1,0 0,0 0,0 0,0 0,-1-1,1 1,0 0,0 0,0 0,0 0,-1 0,1 0,0 0,0-1,0 1,-1 0,1 0,0 0,0 0,0 0,-1 0,1 0,0 0,-7 7,-4 19,9-23,-9 24,8-19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30:25.9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324 93 24575,'-3'0'0,"-9"0"0,-1 0 0,1 0 0,0 1 0,0 1 0,0 0 0,0 0 0,-21 8 0,15-3 0,0 1 0,1 1 0,-1 0 0,2 1 0,-22 17 0,18-11 0,12-9 0,0-1 0,1 1 0,-9 10 0,13-14 0,1 0 0,-1 1 0,1-1 0,0 0 0,-3 7 0,5-9 0,0-1 0,0 1 0,-1 0 0,1 0 0,0 0 0,0 0 0,0-1 0,0 1 0,0 0 0,0 0 0,0 0 0,0 0 0,0-1 0,1 1 0,-1 0 0,0 0 0,0 0 0,1-1 0,-1 1 0,1 0 0,-1 0 0,0-1 0,1 1 0,-1 0 0,1-1 0,0 1 0,-1 0 0,1-1 0,-1 1 0,1-1 0,0 1 0,0-1 0,0 1 0,126 63 0,-122-61 0,0-1 0,0 0 0,0-1 0,0 1 0,0-1 0,1 0 0,-1 0 0,0 0 0,7-1 0,50-3 0,-57 2 0,23-3 0,0-2 0,49-16 0,-73 20 0,1 0 0,0-1 0,-1 0 0,0 1 0,1-1 0,-1-1 0,-1 1 0,1 0 0,0-1 0,-1 0 0,0 0 0,6-8 0,-7 9 0,0 0 0,0 0 0,-1 0 0,1-1 0,-1 1 0,1 0 0,-1-1 0,0 1 0,-1-1 0,1 1 0,0-1 0,-1 0 0,0 1 0,0-1 0,0 1 0,0-1 0,-1 1 0,1-1 0,-2-3 0,-1 1 0,-1 0 0,1 0 0,-1 1 0,0-1 0,-1 1 0,1 0 0,-1 0 0,0 1 0,-9-7 0,7 5 0,-1 0 0,1-1 0,-8-10 0,13 14 0,-1 1 0,1-1 0,-1 1 0,0 0 0,0 0 0,-5-3 0,-16-12 0,22 14 0,-1 1 0,1 0 0,-1 0 0,0 0 0,0 0 0,0 0 0,-3-1 0,4 3 0,0-1 0,1 0 0,-1 1 0,0-1 0,1 0 0,-1 0 0,0 0 0,1 0 0,-1-1 0,1 1 0,0 0 0,-1-1 0,1 1 0,0 0 0,0-1 0,0 0 0,0 1 0,0-1 0,0 0 0,1 1 0,-1-1 0,1 0 0,-1 0 0,0-2 0,0-7-1365,1 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3:36:59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 24575,'14'-1'0,"27"-4"0,13-2 0,-33 8 0,29 5 0,-28-3 0,29 0 0,12-2 0,55-3 0,-79-7-1365,-31 8-5461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30:26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24575,'1'1'0,"-1"-1"0,1 0 0,-1 0 0,1 1 0,0-1 0,-1 0 0,0 0 0,1 1 0,-1-1 0,1 1 0,-1-1 0,1 1 0,-1-1 0,0 0 0,1 1 0,-1-1 0,0 1 0,0-1 0,1 1 0,-1 0 0,0-1 0,0 1 0,0-1 0,0 1 0,1-1 0,-1 1 0,0 0 0,2 19 0,-2-17 0,1 35 0,-1-24 0,0 1 0,1-1 0,4 20 0,-1-12 0,-2-1 0,0 1 0,-1 0 0,-3 26 0,0 5 0,2 248 0,0-297-227,0 0-1,-1 1 1,1-1-1,-1 1 1,-1 3-1,-1 0-6598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30:2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1 24575,'-2'3'0,"0"1"0,0-1 0,0 1 0,0 0 0,1 0 0,0 0 0,0 0 0,0 0 0,0 0 0,0 6 0,-3 13 0,-12 23 0,9-25 0,0-1 0,-4 27 0,-22 107 0,32-152 0,0 2 0,-4 18 0,-3 25 0,5-31 0,-1 0 0,-1 1 0,-9 24 0,-6 16 0,15-36 0,-1 0 0,-2-1 0,0 0 0,-15 28 0,19-41-1365,0 0-5461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9T20:30:27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24575,'-1'2'0,"0"0"0,0-1 0,0 1 0,-1 0 0,1-1 0,0 1 0,-1 0 0,1-1 0,-1 0 0,0 1 0,1-1 0,-4 2 0,-5 4 0,-2 5 0,3-4 0,-1 1 0,1 1 0,1 0 0,0 0 0,0 0 0,-6 13 0,3-2 0,-14 39 0,22-49 0,0 1 0,1-1 0,0 1 0,0-1 0,1 19 0,1 17 0,1 39 0,0-80 0,0 1 0,0-1 0,0 0 0,1 0 0,0 0 0,0 0 0,0 0 0,1-1 0,0 1 0,0-1 0,0 1 0,8 8 0,-5-7 0,2-1 0,-1 1 0,1-1 0,0 0 0,0-1 0,0 0 0,13 5 0,8 4 0,37 11 0,-39-15 0,1-2 0,0-1 0,0-1 0,0-2 0,51 2 0,-70-6 0,-1 0 0,1-1 0,-1 0 0,0-1 0,1 0 0,13-5 0,-17 5 0,0 0 0,0-1 0,0 0 0,0 0 0,-1-1 0,1 1 0,-1-1 0,0 0 0,0 0 0,0 0 0,3-6 0,3-3 0,1-2 0,-1 0 0,0-1 0,11-26 0,9-47-1365,-27 81-5461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2:03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24575,'15'1'0,"1"0"0,-1 1 0,0 1 0,0 0 0,0 1 0,0 1 0,25 11 0,-23-6 0,-12-7 0,-1 0 0,1-1 0,0 1 0,0-1 0,6 2 0,10 1 0,31 3 0,-50-8 0,0 0 0,0 1 0,0-1 0,0 1 0,0-1 0,0 1 0,0 0 0,0 0 0,0 0 0,0 0 0,-1 0 0,1 0 0,0 0 0,-1 1 0,1-1 0,0 1 0,-1-1 0,0 1 0,1-1 0,-1 1 0,0 0 0,2 3 0,-1 2 0,1 0 0,-1 1 0,0-1 0,2 16 0,-1-1 0,1 3 0,-2-1 0,0 1 0,-2-1 0,-4 35 0,3-56 0,1 1 0,-1 0 0,-1 0 0,1-1 0,-1 1 0,1-1 0,-1 1 0,0-1 0,0 0 0,0 1 0,-1-1 0,1 0 0,-5 3 0,-6 6 0,-24 18 0,19-17 0,3-3 0,-1 0 0,0-1 0,-27 10 0,37-16 0,47 0 0,3 3 0,-28-4 0,27 2 0,199-5-1365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2:05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0 24575,'0'2'0,"-1"0"0,0 0 0,0 0 0,1 0 0,-1-1 0,0 1 0,0 0 0,-1-1 0,1 1 0,0-1 0,0 1 0,-1-1 0,-2 2 0,-10 14 0,-14 36 0,17-35 0,-10 25 0,4-6 0,11-24 0,0-1 0,0 1 0,-3 17 0,4-10 0,2 1 0,0 0 0,1 39 0,2-45 0,0-9 0,0 1 0,0-1 0,0 0 0,2 7 0,-1-11 0,-1 0 0,1 0 0,0 0 0,0-1 0,-1 1 0,1 0 0,0 0 0,1-1 0,-1 1 0,0-1 0,0 1 0,1-1 0,-1 1 0,1-1 0,-1 0 0,1 0 0,1 2 0,83 52 0,-51-36 0,-27-15 0,0 0 0,-1 0 0,13 9 0,-11-7 0,-1 0 0,1-1 0,12 6 0,-12-7 0,-1 0 0,0 1 0,-1 0 0,14 10 0,-20-14 0,-1 0 0,1-1 0,-1 1 0,1-1 0,-1 1 0,1-1 0,-1 0 0,1 1 0,0-1 0,-1 1 0,1-1 0,0 0 0,-1 0 0,1 1 0,0-1 0,-1 0 0,1 0 0,1 0 0,-2 0 0,1 0 0,-1 0 0,0 0 0,0-1 0,1 1 0,-1 0 0,0 0 0,0-1 0,1 1 0,-1 0 0,0 0 0,0-1 0,0 1 0,1 0 0,-1-1 0,0 1 0,0 0 0,0-1 0,0 1 0,0 0 0,0-1 0,0 1 0,0 0 0,1-1 0,-1 1 0,0-1 0,0-1 0,0-1 0,-1 0 0,1 0 0,0 1 0,-1-1 0,0 0 0,1 1 0,-3-4 0,-2-4 0,-1 1 0,0 0 0,-1 0 0,-11-11 0,-4-5 0,16 16 0,-1 0 0,0 1 0,0 0 0,-1 0 0,0 1 0,0 0 0,-1 0 0,0 1 0,0 0 0,-12-5 0,-36-17 0,54 26 0,0-1 0,0 1 0,0-1 0,0 1 0,1-1 0,-5-5 0,-12-13 0,11 16-1365,2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3:31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1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0 24575,'2'25'0,"3"23"0,-2-25 0,0 29 0,-3 208 0,-1-245 0,-1-1 0,0 1 0,-8 23 0,1 2 0,-12 34-1365,19-63-5461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2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13 24575,'47'-6'0,"-38"4"0,0 0 0,0 1 0,-1 0 0,1 1 0,10 0 0,-16 1 0,-1-1 0,1 0 0,-1 1 0,0 0 0,1 0 0,-1 0 0,0 0 0,0 0 0,0 0 0,0 0 0,1 1 0,-2-1 0,1 1 0,0-1 0,0 1 0,0 0 0,-1 0 0,1 0 0,-1 0 0,0 0 0,1 0 0,-1 0 0,1 3 0,4 9 0,0 0 0,-1 1 0,5 21 0,-9-33 0,-1 0 0,1 0 0,0 0 0,-1 0 0,0 0 0,0 0 0,0 0 0,0 0 0,0 0 0,-1 1 0,0-1 0,1 0 0,-1 0 0,0 0 0,0-1 0,0 1 0,-1 0 0,1 0 0,-1-1 0,0 1 0,0 0 0,1-1 0,-2 0 0,-1 3 0,-27 10 0,12-6 0,4-2 0,11-6 0,0 1 0,0 0 0,1 0 0,-1 0 0,0 1 0,1-1 0,-1 1 0,-2 3 0,7-5 0,1 1 0,-1-1 0,1 0 0,-1 0 0,1 0 0,0 0 0,0-1 0,0 1 0,-1 0 0,5 0 0,-4 0 0,10 3 0,-1 1 0,-1 0 0,1 1 0,-1 0 0,0 0 0,0 1 0,11 11 0,-16-13 0,0 0 0,-1 0 0,1 1 0,-1-1 0,0 1 0,0 0 0,-1 1 0,0-1 0,0 1 0,0-1 0,-1 1 0,0 0 0,2 10 0,1 14 0,-1-12 0,-2-1 0,1 25 0,-3-38 0,0-1 0,-1 1 0,1 0 0,-1 0 0,0-1 0,0 1 0,-1-1 0,0 1 0,1-1 0,-1 0 0,-1 1 0,1-1 0,-1 0 0,1-1 0,-1 1 0,0 0 0,0-1 0,-1 1 0,1-1 0,-1 0 0,0 0 0,0-1 0,0 1 0,0-1 0,0 1 0,-6 1 0,-32 13 0,-60 17 0,15-9 0,86-24 13,0-1 1,0 0-1,-1 1 0,1-1 0,0 0 0,-1 0 0,1 0 0,0 0 0,0 0 1,-1 0-1,1 0 0,-3-1 0,4 1-5,-1-1 0,1 1 0,-1 0 0,1 0 1,-1-1-1,1 1 0,-1 0 0,1-1 0,-1 1 0,1-1 0,0 1 0,-1-1 1,1 1-1,0-1 0,-1 1 0,1-1 0,0 1 0,0-1 0,-1 1 0,1-2 1,0 0-116,0 0 0,0 0 1,0 1-1,0-1 0,0 0 1,0 0-1,1 0 0,-1 0 1,1 0-1,-1 0 0,1 0 1,0 1-1,0-1 0,0 0 1,1-2-1,3-3-6719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3.6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13 24575,'0'0'0,"-1"-1"0,1 0 0,0 1 0,-1-1 0,1 1 0,-1-1 0,1 0 0,-1 1 0,1-1 0,-1 1 0,1-1 0,-1 1 0,0-1 0,1 1 0,-1 0 0,1-1 0,-1 1 0,0 0 0,0 0 0,1-1 0,-1 1 0,0 0 0,0 0 0,1 0 0,-1 0 0,0 0 0,-1 0 0,-24-2 0,22 2 0,-5 1 0,0 0 0,-1 0 0,1 1 0,0 1 0,0 0 0,0 0 0,0 0 0,0 1 0,1 1 0,0-1 0,0 1 0,0 1 0,0-1 0,1 1 0,0 1 0,0-1 0,1 1 0,0 0 0,0 1 0,1 0 0,-5 8 0,5-7 0,1 0 0,1 1 0,0-1 0,0 1 0,-1 10 0,3-17 0,1-1 0,-1 0 0,1 0 0,0 1 0,0-1 0,0 0 0,0 0 0,1 1 0,-1-1 0,1 0 0,-1 0 0,1 1 0,0-1 0,0 0 0,-1 0 0,2 0 0,-1 0 0,0 0 0,0 0 0,1-1 0,-1 1 0,1 0 0,-1-1 0,1 1 0,0-1 0,-1 1 0,1-1 0,2 2 0,10 4 0,0 0 0,0-1 0,1 0 0,0-1 0,0-1 0,0 0 0,1-1 0,-1 0 0,24 0 0,-26-4 0,0 1 0,0 1 0,0 0 0,0 0 0,0 2 0,0-1 0,15 7 0,-17-6 0,10 6 0,-21-9-8,0 0 0,0 0-1,1 0 1,-1 0 0,0 0-1,0 0 1,0 0 0,0 0 0,0 0-1,1-1 1,-1 1 0,0 0-1,0 0 1,0 0 0,0 0-1,0 0 1,0 0 0,0 0 0,0-1-1,0 1 1,0 0 0,1 0-1,-1 0 1,0 0 0,0 0-1,0-1 1,0 1 0,0 0 0,0 0-1,0 0 1,0 0 0,0-1-1,0 1 1,0 0 0,0 0 0,0 0-1,0 0 1,0 0 0,0-1-1,-1 1 1,1 0 0,0 0-1,0 0 1,0 0 0,0 0 0,0 0-1,0-1 1,0 1 0,0 0-1,0 0 1,-1 0 0,1-1-926,-1-6-5892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4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4 24575,'31'-1'0,"-22"0"0,0 0 0,0 1 0,0 0 0,0 1 0,0-1 0,0 2 0,15 3 0,-22-4 0,0 1 0,0-1 0,0 0 0,0 1 0,-1-1 0,1 1 0,-1-1 0,1 1 0,-1 0 0,1 0 0,-1 0 0,0 0 0,2 4 0,11 32 0,-5-13 0,-7-17 0,1-1 0,-1 1 0,-1 0 0,2 13 0,2 9 0,-4-22 0,0 0 0,0 1 0,0-1 0,-1 0 0,0 0 0,-1 0 0,0 0 0,0 0 0,-1 0 0,0 0 0,0 0 0,-1 0 0,0 0 0,0-1 0,-1 0 0,0 1 0,-5 6 0,6-9 0,-8 14 0,0-1 0,-2 0 0,0-1 0,-25 25 0,31-35 0,4-3 0,-1-1 0,0 1 0,0-1 0,0 1 0,0-1 0,-1-1 0,1 1 0,-1 0 0,0-1 0,1 0 0,-1 0 0,0-1 0,-8 2 0,-26 7-1365,30-8-5461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3:37:01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 24575,'15'-1'0,"-1"0"0,1-2 0,19-4 0,-20 3 0,1 1 0,-1 1 0,22-2 0,-13 4 0,7 0 0,0 1 0,44 6 0,-55-4 0,34 0 0,-33-2 0,32 4 0,-19-1 0,0-1 0,66-4 0,-35 0 0,-40 2 0,0 0 0,27 6 0,-22-4 0,-1-1 0,49-3 0,-21 0 0,-45 0 0,0 0 0,15-3 0,22-3 0,-35 7 0,27-7 0,-9 2 0,-12 1-1365,-11 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5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24575,'1'0'0,"-1"0"0,0-1 0,0 1 0,0 0 0,0-1 0,0 1 0,0-1 0,0 1 0,0 0 0,1-1 0,-1 1 0,0 0 0,0-1 0,0 1 0,1 0 0,-1-1 0,0 1 0,1 0 0,-1 0 0,0-1 0,0 1 0,1 0 0,-1 0 0,0 0 0,1-1 0,-1 1 0,1 0 0,-1 0 0,0 0 0,1 0 0,-1 0 0,0 0 0,1 0 0,-1 0 0,1 0 0,-1 0 0,0 0 0,1 0 0,-1 0 0,0 0 0,1 0 0,-1 0 0,1 0 0,-1 0 0,0 1 0,1-1 0,-1 0 0,0 0 0,1 0 0,-1 1 0,19 10 0,-11 0 0,0 1 0,-1 0 0,0 1 0,-1-1 0,10 28 0,-3-8 0,-7-13 0,0 1 0,7 37 0,-5-19 0,-5-21 0,24 127 0,-22-110 0,15 51 0,-1-6 0,-13-51 0,-2-13 0,-2-1 0,3 27 0,-4-24 0,1-1 0,7 29 0,-5-29 0,0-1 0,-2 1 0,1 19 0,-2-17 0,-1-11 0,0 1 0,0-1 0,0 1 0,-1-1 0,-2 10 0,3-17 0,1 0 0,-1 0 0,0 0 0,0 0 0,0 1 0,0-1 0,0 0 0,0 0 0,-1 0 0,1 0 0,0 0 0,0 0 0,0 1 0,0-1 0,0 0 0,0 0 0,0 0 0,0 0 0,0 0 0,0 0 0,0 0 0,0 1 0,0-1 0,0 0 0,-1 0 0,1 0 0,0 0 0,0 0 0,0 0 0,0 0 0,0 0 0,0 0 0,0 0 0,-1 0 0,1 0 0,0 0 0,0 0 0,0 0 0,0 0 0,0 0 0,0 0 0,-1 0 0,1 0 0,0 0 0,0 0 0,0 0 0,0 0 0,0 0 0,0 0 0,-1 0 0,1 0 0,0 0 0,0 0 0,0 0 0,0 0 0,0 0 0,-6-10 0,-2-14 0,4-3-1365,3 16-5461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6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24575,'0'0'0,"0"-1"0,1 0 0,-1 0 0,0 1 0,1-1 0,-1 1 0,1-1 0,-1 0 0,1 1 0,-1-1 0,1 1 0,-1-1 0,1 1 0,0 0 0,-1-1 0,1 1 0,0-1 0,-1 1 0,1 0 0,0 0 0,-1-1 0,1 1 0,0 0 0,0 0 0,-1 0 0,1 0 0,1 0 0,25-2 0,-24 2 0,8-1 0,-1-1 0,1 0 0,17-5 0,-20 4 0,1 0 0,0 1 0,0 1 0,1-1 0,11 1 0,-21 1 0,1 0 0,0 0 0,-1 0 0,1 0 0,0 0 0,-1 0 0,1 0 0,0 0 0,-1 0 0,1 0 0,0 0 0,-1 1 0,1-1 0,0 0 0,-1 0 0,1 1 0,-1-1 0,1 0 0,-1 1 0,1-1 0,-1 1 0,1-1 0,-1 1 0,1-1 0,-1 1 0,1-1 0,-1 1 0,0-1 0,1 1 0,-1 0 0,0 1 0,0-1 0,0 0 0,0 1 0,0-1 0,-1 0 0,1 1 0,0-1 0,-1 0 0,1 0 0,-1 0 0,1 1 0,-1-1 0,0 0 0,-1 1 0,-4 6 0,0 0 0,-14 12 0,20-20 0,-16 21-1365,11-15-5461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6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24575,'32'-6'0,"-3"0"0,22 4 0,60 4 0,-105-1-227,0-1-1,0 2 1,0-1-1,0 0 1,10 5-1,-8-1-6598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7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24575,'0'13'0,"-2"0"0,1 0 0,-2 0 0,0 0 0,0 0 0,-1 0 0,-8 15 0,9-21 0,1 1 0,0-1 0,1 1 0,0 0 0,0 0 0,0 10 0,-4 26 0,2-20 0,0 0 0,2-1 0,2 45 0,0-14 0,-1 93-1365,0-136-5461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7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0 24575,'-2'1'0,"1"1"0,0-1 0,-1 0 0,1 1 0,-1-1 0,1 0 0,0 1 0,0 0 0,0-1 0,0 1 0,0 0 0,0-1 0,1 1 0,-2 3 0,-2 2 0,-5 9 0,1-1 0,1 1 0,0 0 0,0 1 0,-7 32 0,7-4 0,4-25 0,-1 1 0,-9 29 0,-18 52 0,6-51 0,20-32 0,2-8 0,0 1 0,0-1 0,-2 0 0,1-1 0,-1 1 0,-7 10 0,-11 24 0,28-56-455,0 0 0,4-14 0,-6 15-6371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8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 24575,'11'0'0,"-6"-1"0,1 1 0,-1 0 0,1 1 0,-1-1 0,1 1 0,6 2 0,-10-2 0,0 0 0,0 0 0,-1 0 0,1 0 0,0 0 0,-1 0 0,1 1 0,-1-1 0,1 1 0,-1-1 0,0 1 0,0-1 0,0 1 0,0-1 0,0 1 0,0 0 0,0 0 0,0 0 0,0 0 0,-1-1 0,1 5 0,2 9 0,-1 1 0,-1 0 0,-1-1 0,-2 25 0,1 3 0,0-28 0,-5 26 0,4-26 0,-2 25 0,4-28 0,-1 0 0,-1-1 0,0 1 0,0-1 0,-1 1 0,-1-1 0,0 0 0,0 0 0,-1-1 0,-7 12 0,-40 57 0,35-47 0,14-25 0,0 0 0,-1 0 0,0-1 0,0 1 0,-10 9 0,12-13 0,-1 1 0,1-1 0,0 0 0,0 0 0,-2 6 0,3-6 0,0-1 0,0 0 0,0 1 0,0-1 0,0 0 0,-1 0 0,1 0 0,-1 0 0,0 0 0,1 0 0,-1 0 0,0 0 0,-3 1 0,5-3 0,0 0 0,-1 1 0,1-1 0,0 0 0,-1 0 0,1 0 0,-1 0 0,1 0 0,-1 0 0,1 0 0,0 0 0,-1 0 0,1 0 0,-1 0 0,1 0 0,0 0 0,-1 0 0,1 0 0,-1 0 0,1 0 0,0 0 0,-1 0 0,1-1 0,-1 1 0,1 0 0,0 0 0,-1-1 0,1 1 0,0 0 0,-1-1 0,-5-14 0,4-20 0,2 32 0,0-9-1365,0 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8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24575,'2'0'0,"3"0"0,2 0 0,3 0 0,1 0 0,-1-2 0,0-1 0,-2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45:49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24575,'0'18'0,"0"-1"0,0 1 0,1 0 0,6 28 0,-4-28 0,-1 1 0,-1 0 0,0-1 0,-4 38 0,1-43 0,0-1 0,-1 0 0,-1 0 0,0 0 0,-1 0 0,0-1 0,0 1 0,-1-2 0,-1 1 0,-10 13 0,6-14 0,9-8 0,10-6 0,5-1 0,0 0 0,1 1 0,-1 1 0,1 0 0,-1 1 0,1 1 0,0 0 0,21 1 0,23-2 0,-38-2-1365,-12 1-5461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45:56.8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 82,'0'0,"0"-1,1 0,-1 1,0-1,1 1,-1-1,1 0,-1 1,1-1,-1 1,1-1,0 1,-1-1,1 1,-1 0,1-1,0 1,0 0,-1 0,1-1,0 1,-1 0,1 0,0 0,0 0,-1 0,2 0,25-2,-24 2,60 0,-34 1,0-2,50-6,-47 4,-26 3,-1 0,1 0,-1-1,1 0,-1 0,0 0,6-2,-10 1,-8 2,-8 2,-55 30,18-8,23-10,-19 6,48-20,-1 0,1 0,-1 0,1 0,-1 0,0 1,1-1,-1 0,1 0,-1 1,1-1,-1 0,1 1,0-1,-1 0,1 1,-1-1,1 1,0-1,-1 1,1-1,0 1,-1 0,2-1,-1 0,1 0,-1 0,0 0,1 0,-1 0,1 0,-1 0,1 0,-1 0,1 0,-1 0,1 0,-1 0,0 0,1 0,-1 0,1 0,-1-1,1 1,-1 0,0 0,1-1,-1 1,0 0,1-1,-1 1,1-1,192-116,-139 95,-50 16,-11 4,-11 5,-27 16,25-10,1-1,-36 10,46-16,1 1,0 0,-10 6,10-5,-1-1,1 1,-11 2,-166 43,153-43,19-4,-1 1,1 0,-23 10,67-18,32-18,-46 16,0 1,1 0,31-5,4-2,-8 2,-34 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46:19.4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3:37:03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24575,'16'0'0,"1"-1"0,-1-1 0,0-1 0,0 0 0,0-1 0,0-1 0,0 0 0,15-8 0,-23 9 0,16-7 0,1 1 0,48-13 0,-58 19-272,0-1-1,28-13 1,-37 16-276,1-2-6278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46:34.9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 0,'297'0,"-286"1,1 0,14 3,-14-1,-1-1,15 0,2-1,49 10,-50-6,51 2,21 5,-28-13,55 2,-125-1,-1 0,1 0,0 0,0 0,-1 0,1 0,0 0,-1 0,1 1,0-1,-1 0,1 0,0 1,-1-1,1 0,-1 1,1-1,0 0,0 2,-9 4,-24 3,-29 4,33-6,-30 4,22-6,18-2,-27 0,-69 9,90-10,-39 6,-69 6,107-13,4 2,-26 6,30-5,0 0,-29 1,-2 1,-2 0,-38-7,149-9,-33 5,1 0,40 0,-54 5,-1-1,14-4,26-1,-23 5,37-7,-10 4,7-2,-34 3,52 2,-48 1,-51 3,0 0,0 2,-19 7,21-6,-1-1,0-1,0 0,-18 2,9-3,-45 12,47-9,0-1,-38 4,40-7,0 1,-37 10,38-7,0-2,-38 5,167-19,-76 7,-24 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0 24575,'2'25'0,"3"23"0,-2-25 0,0 29 0,-3 208 0,-1-245 0,-1-1 0,0 1 0,-8 23 0,1 2 0,-12 34-1365,19-63-5461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13 24575,'47'-6'0,"-38"4"0,0 0 0,0 1 0,-1 0 0,1 1 0,10 0 0,-16 1 0,-1-1 0,1 0 0,-1 1 0,0 0 0,1 0 0,-1 0 0,0 0 0,0 0 0,0 0 0,0 0 0,1 1 0,-2-1 0,1 1 0,0-1 0,0 1 0,0 0 0,-1 0 0,1 0 0,-1 0 0,0 0 0,1 0 0,-1 0 0,1 3 0,4 9 0,0 0 0,-1 1 0,5 21 0,-9-33 0,-1 0 0,1 0 0,0 0 0,-1 0 0,0 0 0,0 0 0,0 0 0,0 0 0,0 0 0,-1 1 0,0-1 0,1 0 0,-1 0 0,0 0 0,0-1 0,0 1 0,-1 0 0,1 0 0,-1-1 0,0 1 0,0 0 0,1-1 0,-2 0 0,-1 3 0,-27 10 0,12-6 0,4-2 0,11-6 0,0 1 0,0 0 0,1 0 0,-1 0 0,0 1 0,1-1 0,-1 1 0,-2 3 0,7-5 0,1 1 0,-1-1 0,1 0 0,-1 0 0,1 0 0,0 0 0,0-1 0,0 1 0,-1 0 0,5 0 0,-4 0 0,10 3 0,-1 1 0,-1 0 0,1 1 0,-1 0 0,0 0 0,0 1 0,11 11 0,-16-13 0,0 0 0,-1 0 0,1 1 0,-1-1 0,0 1 0,0 0 0,-1 1 0,0-1 0,0 1 0,0-1 0,-1 1 0,0 0 0,2 10 0,1 14 0,-1-12 0,-2-1 0,1 25 0,-3-38 0,0-1 0,-1 1 0,1 0 0,-1 0 0,0-1 0,0 1 0,-1-1 0,0 1 0,1-1 0,-1 0 0,-1 1 0,1-1 0,-1 0 0,1-1 0,-1 1 0,0 0 0,0-1 0,-1 1 0,1-1 0,-1 0 0,0 0 0,0-1 0,0 1 0,0-1 0,0 1 0,-6 1 0,-32 13 0,-60 17 0,15-9 0,86-24 13,0-1 1,0 0-1,-1 1 0,1-1 0,0 0 0,-1 0 0,1 0 0,0 0 0,0 0 1,-1 0-1,1 0 0,-3-1 0,4 1-5,-1-1 0,1 1 0,-1 0 0,1 0 1,-1-1-1,1 1 0,-1 0 0,1-1 0,-1 1 0,1-1 0,0 1 0,-1-1 1,1 1-1,0-1 0,-1 1 0,1-1 0,0 1 0,0-1 0,-1 1 0,1-2 1,0 0-116,0 0 0,0 0 1,0 1-1,0-1 0,0 0 1,0 0-1,1 0 0,-1 0 1,1 0-1,-1 0 0,1 0 1,0 1-1,0-1 0,0 0 1,1-2-1,3-3-6719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13 24575,'0'0'0,"-1"-1"0,1 0 0,0 1 0,-1-1 0,1 1 0,-1-1 0,1 0 0,-1 1 0,1-1 0,-1 1 0,1-1 0,-1 1 0,0-1 0,1 1 0,-1 0 0,1-1 0,-1 1 0,0 0 0,0 0 0,1-1 0,-1 1 0,0 0 0,0 0 0,1 0 0,-1 0 0,0 0 0,-1 0 0,-24-2 0,22 2 0,-5 1 0,0 0 0,-1 0 0,1 1 0,0 1 0,0 0 0,0 0 0,0 0 0,0 1 0,1 1 0,0-1 0,0 1 0,0 1 0,0-1 0,1 1 0,0 1 0,0-1 0,1 1 0,0 0 0,0 1 0,1 0 0,-5 8 0,5-7 0,1 0 0,1 1 0,0-1 0,0 1 0,-1 10 0,3-17 0,1-1 0,-1 0 0,1 0 0,0 1 0,0-1 0,0 0 0,0 0 0,1 1 0,-1-1 0,1 0 0,-1 0 0,1 1 0,0-1 0,0 0 0,-1 0 0,2 0 0,-1 0 0,0 0 0,0 0 0,1-1 0,-1 1 0,1 0 0,-1-1 0,1 1 0,0-1 0,-1 1 0,1-1 0,2 2 0,10 4 0,0 0 0,0-1 0,1 0 0,0-1 0,0-1 0,0 0 0,1-1 0,-1 0 0,24 0 0,-26-4 0,0 1 0,0 1 0,0 0 0,0 0 0,0 2 0,0-1 0,15 7 0,-17-6 0,10 6 0,-21-9-8,0 0 0,0 0-1,1 0 1,-1 0 0,0 0-1,0 0 1,0 0 0,0 0 0,0 0-1,1-1 1,-1 1 0,0 0-1,0 0 1,0 0 0,0 0-1,0 0 1,0 0 0,0 0 0,0-1-1,0 1 1,0 0 0,1 0-1,-1 0 1,0 0 0,0 0-1,0-1 1,0 1 0,0 0 0,0 0-1,0 0 1,0 0 0,0-1-1,0 1 1,0 0 0,0 0 0,0 0-1,0 0 1,0 0 0,0-1-1,-1 1 1,1 0 0,0 0-1,0 0 1,0 0 0,0 0 0,0 0-1,0-1 1,0 1 0,0 0-1,0 0 1,-1 0 0,1-1-926,-1-6-5892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4 24575,'31'-1'0,"-22"0"0,0 0 0,0 1 0,0 0 0,0 1 0,0-1 0,0 2 0,15 3 0,-22-4 0,0 1 0,0-1 0,0 0 0,0 1 0,-1-1 0,1 1 0,-1-1 0,1 1 0,-1 0 0,1 0 0,-1 0 0,0 0 0,2 4 0,11 32 0,-5-13 0,-7-17 0,1-1 0,-1 1 0,-1 0 0,2 13 0,2 9 0,-4-22 0,0 0 0,0 1 0,0-1 0,-1 0 0,0 0 0,-1 0 0,0 0 0,0 0 0,-1 0 0,0 0 0,0 0 0,-1 0 0,0 0 0,0-1 0,-1 0 0,0 1 0,-5 6 0,6-9 0,-8 14 0,0-1 0,-2 0 0,0-1 0,-25 25 0,31-35 0,4-3 0,-1-1 0,0 1 0,0-1 0,0 1 0,0-1 0,-1-1 0,1 1 0,-1 0 0,0-1 0,1 0 0,-1 0 0,0-1 0,-8 2 0,-26 7-1365,30-8-5461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24575,'1'0'0,"-1"0"0,0-1 0,0 1 0,0 0 0,0-1 0,0 1 0,0-1 0,0 1 0,0 0 0,1-1 0,-1 1 0,0 0 0,0-1 0,0 1 0,1 0 0,-1-1 0,0 1 0,1 0 0,-1 0 0,0-1 0,0 1 0,1 0 0,-1 0 0,0 0 0,1-1 0,-1 1 0,1 0 0,-1 0 0,0 0 0,1 0 0,-1 0 0,0 0 0,1 0 0,-1 0 0,1 0 0,-1 0 0,0 0 0,1 0 0,-1 0 0,0 0 0,1 0 0,-1 0 0,1 0 0,-1 0 0,0 1 0,1-1 0,-1 0 0,0 0 0,1 0 0,-1 1 0,19 10 0,-11 0 0,0 1 0,-1 0 0,0 1 0,-1-1 0,10 28 0,-3-8 0,-7-13 0,0 1 0,7 37 0,-5-19 0,-5-21 0,24 127 0,-22-110 0,15 51 0,-1-6 0,-13-51 0,-2-13 0,-2-1 0,3 27 0,-4-24 0,1-1 0,7 29 0,-5-29 0,0-1 0,-2 1 0,1 19 0,-2-17 0,-1-11 0,0 1 0,0-1 0,0 1 0,-1-1 0,-2 10 0,3-17 0,1 0 0,-1 0 0,0 0 0,0 0 0,0 1 0,0-1 0,0 0 0,0 0 0,-1 0 0,1 0 0,0 0 0,0 0 0,0 1 0,0-1 0,0 0 0,0 0 0,0 0 0,0 0 0,0 0 0,0 0 0,0 0 0,0 1 0,0-1 0,0 0 0,-1 0 0,1 0 0,0 0 0,0 0 0,0 0 0,0 0 0,0 0 0,0 0 0,0 0 0,-1 0 0,1 0 0,0 0 0,0 0 0,0 0 0,0 0 0,0 0 0,0 0 0,-1 0 0,1 0 0,0 0 0,0 0 0,0 0 0,0 0 0,0 0 0,0 0 0,-1 0 0,1 0 0,0 0 0,0 0 0,0 0 0,0 0 0,0 0 0,-6-10 0,-2-14 0,4-3-1365,3 16-5461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24575,'0'0'0,"0"-1"0,1 0 0,-1 0 0,0 1 0,1-1 0,-1 1 0,1-1 0,-1 0 0,1 1 0,-1-1 0,1 1 0,-1-1 0,1 1 0,0 0 0,-1-1 0,1 1 0,0-1 0,-1 1 0,1 0 0,0 0 0,-1-1 0,1 1 0,0 0 0,0 0 0,-1 0 0,1 0 0,1 0 0,25-2 0,-24 2 0,8-1 0,-1-1 0,1 0 0,17-5 0,-20 4 0,1 0 0,0 1 0,0 1 0,1-1 0,11 1 0,-21 1 0,1 0 0,0 0 0,-1 0 0,1 0 0,0 0 0,-1 0 0,1 0 0,0 0 0,-1 0 0,1 0 0,0 0 0,-1 1 0,1-1 0,0 0 0,-1 0 0,1 1 0,-1-1 0,1 0 0,-1 1 0,1-1 0,-1 1 0,1-1 0,-1 1 0,1-1 0,-1 1 0,1-1 0,-1 1 0,0-1 0,1 1 0,-1 0 0,0 1 0,0-1 0,0 0 0,0 1 0,0-1 0,-1 0 0,1 1 0,0-1 0,-1 0 0,1 0 0,-1 0 0,1 1 0,-1-1 0,0 0 0,-1 1 0,-4 6 0,0 0 0,-14 12 0,20-20 0,-16 21-1365,11-15-5461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24575,'32'-6'0,"-3"0"0,22 4 0,60 4 0,-105-1-227,0-1-1,0 2 1,0-1-1,0 0 1,10 5-1,-8-1-6598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24575,'0'13'0,"-2"0"0,1 0 0,-2 0 0,0 0 0,0 0 0,-1 0 0,-8 15 0,9-21 0,1 1 0,0-1 0,1 1 0,0 0 0,0 0 0,0 10 0,-4 26 0,2-20 0,0 0 0,2-1 0,2 45 0,0-14 0,-1 93-1365,0-136-5461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0 24575,'-2'1'0,"1"1"0,0-1 0,-1 0 0,1 1 0,-1-1 0,1 0 0,0 1 0,0 0 0,0-1 0,0 1 0,0 0 0,0-1 0,1 1 0,-2 3 0,-2 2 0,-5 9 0,1-1 0,1 1 0,0 0 0,0 1 0,-7 32 0,7-4 0,4-25 0,-1 1 0,-9 29 0,-18 52 0,6-51 0,20-32 0,2-8 0,0 1 0,0-1 0,-2 0 0,1-1 0,-1 1 0,-7 10 0,-11 24 0,28-56-455,0 0 0,4-14 0,-6 15-6371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3:37:05.1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24575,'22'-1'0,"27"-4"0,-27 2 0,30-1 0,-27 4 0,-8 0 0,0 0 0,0 1 0,33 6 0,23 6 0,-55-11 0,17 2 0,-23-4 0,1 2 0,-1-1 0,0 2 0,20 6 0,-16-4 0,1-1 0,25 3 0,-38-6 0,39 3 0,-30-4 0,1 1 0,14 3 0,-5 2 0,-1-2 0,0-1 0,39 2 0,23-6-1365,-73 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 24575,'11'0'0,"-6"-1"0,1 1 0,-1 0 0,1 1 0,-1-1 0,1 1 0,6 2 0,-10-2 0,0 0 0,0 0 0,-1 0 0,1 0 0,0 0 0,-1 0 0,1 1 0,-1-1 0,1 1 0,-1-1 0,0 1 0,0-1 0,0 1 0,0-1 0,0 1 0,0 0 0,0 0 0,0 0 0,0 0 0,-1-1 0,1 5 0,2 9 0,-1 1 0,-1 0 0,-1-1 0,-2 25 0,1 3 0,0-28 0,-5 26 0,4-26 0,-2 25 0,4-28 0,-1 0 0,-1-1 0,0 1 0,0-1 0,-1 1 0,-1-1 0,0 0 0,0 0 0,-1-1 0,-7 12 0,-40 57 0,35-47 0,14-25 0,0 0 0,-1 0 0,0-1 0,0 1 0,-10 9 0,12-13 0,-1 1 0,1-1 0,0 0 0,0 0 0,-2 6 0,3-6 0,0-1 0,0 0 0,0 1 0,0-1 0,0 0 0,-1 0 0,1 0 0,-1 0 0,0 0 0,1 0 0,-1 0 0,0 0 0,-3 1 0,5-3 0,0 0 0,-1 1 0,1-1 0,0 0 0,-1 0 0,1 0 0,-1 0 0,1 0 0,-1 0 0,1 0 0,0 0 0,-1 0 0,1 0 0,-1 0 0,1 0 0,0 0 0,-1 0 0,1 0 0,-1 0 0,1 0 0,0 0 0,-1 0 0,1-1 0,-1 1 0,1 0 0,0 0 0,-1-1 0,1 1 0,0 0 0,-1-1 0,-5-14 0,4-20 0,2 32 0,0-9-1365,0 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24575,'2'0'0,"3"0"0,2 0 0,3 0 0,1 0 0,-1-2 0,0-1 0,-2 0-8191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24575,'0'18'0,"0"-1"0,0 1 0,1 0 0,6 28 0,-4-28 0,-1 1 0,-1 0 0,0-1 0,-4 38 0,1-43 0,0-1 0,-1 0 0,-1 0 0,0 0 0,-1 0 0,0-1 0,0 1 0,-1-2 0,-1 1 0,-10 13 0,6-14 0,9-8 0,10-6 0,5-1 0,0 0 0,1 1 0,-1 1 0,1 0 0,-1 1 0,1 1 0,0 0 0,21 1 0,23-2 0,-38-2-1365,-12 1-5461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24575,'15'1'0,"1"0"0,-1 1 0,0 1 0,0 0 0,0 1 0,0 1 0,25 11 0,-23-6 0,-12-7 0,-1 0 0,1-1 0,0 1 0,0-1 0,6 2 0,10 1 0,31 3 0,-50-8 0,0 0 0,0 1 0,0-1 0,0 1 0,0-1 0,0 1 0,0 0 0,0 0 0,0 0 0,0 0 0,-1 0 0,1 0 0,0 0 0,-1 1 0,1-1 0,0 1 0,-1-1 0,0 1 0,1-1 0,-1 1 0,0 0 0,2 3 0,-1 2 0,1 0 0,-1 1 0,0-1 0,2 16 0,-1-1 0,1 3 0,-2-1 0,0 1 0,-2-1 0,-4 35 0,3-56 0,1 1 0,-1 0 0,-1 0 0,1-1 0,-1 1 0,1-1 0,-1 1 0,0-1 0,0 0 0,0 1 0,-1-1 0,1 0 0,-5 3 0,-6 6 0,-24 18 0,19-17 0,3-3 0,-1 0 0,0-1 0,-27 10 0,37-16 0,47 0 0,3 3 0,-28-4 0,27 2 0,199-5-1365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0 24575,'0'2'0,"-1"0"0,0 0 0,0 0 0,1 0 0,-1-1 0,0 1 0,0 0 0,-1-1 0,1 1 0,0-1 0,0 1 0,-1-1 0,-2 2 0,-10 14 0,-14 36 0,17-35 0,-10 25 0,4-6 0,11-24 0,0-1 0,0 1 0,-3 17 0,4-10 0,2 1 0,0 0 0,1 39 0,2-45 0,0-9 0,0 1 0,0-1 0,0 0 0,2 7 0,-1-11 0,-1 0 0,1 0 0,0 0 0,0-1 0,-1 1 0,1 0 0,0 0 0,1-1 0,-1 1 0,0-1 0,0 1 0,1-1 0,-1 1 0,1-1 0,-1 0 0,1 0 0,1 2 0,83 52 0,-51-36 0,-27-15 0,0 0 0,-1 0 0,13 9 0,-11-7 0,-1 0 0,1-1 0,12 6 0,-12-7 0,-1 0 0,0 1 0,-1 0 0,14 10 0,-20-14 0,-1 0 0,1-1 0,-1 1 0,1-1 0,-1 1 0,1-1 0,-1 0 0,1 1 0,0-1 0,-1 1 0,1-1 0,0 0 0,-1 0 0,1 1 0,0-1 0,-1 0 0,1 0 0,1 0 0,-2 0 0,1 0 0,-1 0 0,0 0 0,0-1 0,1 1 0,-1 0 0,0 0 0,0-1 0,1 1 0,-1 0 0,0 0 0,0-1 0,0 1 0,1 0 0,-1-1 0,0 1 0,0 0 0,0-1 0,0 1 0,0 0 0,0-1 0,0 1 0,0 0 0,1-1 0,-1 1 0,0-1 0,0-1 0,0-1 0,-1 0 0,1 0 0,0 1 0,-1-1 0,0 0 0,1 1 0,-3-4 0,-2-4 0,-1 1 0,0 0 0,-1 0 0,-11-11 0,-4-5 0,16 16 0,-1 0 0,0 1 0,0 0 0,-1 0 0,0 1 0,0 0 0,-1 0 0,0 1 0,0 0 0,-12-5 0,-36-17 0,54 26 0,0-1 0,0 1 0,0-1 0,0 1 0,1-1 0,-5-5 0,-12-13 0,11 16-1365,2 1-5461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24575,'0'0'0,"0"-1"0,1 0 0,-1 0 0,0 1 0,1-1 0,-1 1 0,1-1 0,-1 0 0,1 1 0,-1-1 0,1 1 0,-1-1 0,1 1 0,0 0 0,-1-1 0,1 1 0,0-1 0,-1 1 0,1 0 0,0 0 0,-1-1 0,1 1 0,0 0 0,0 0 0,-1 0 0,1 0 0,1 0 0,25-2 0,-24 2 0,8-1 0,-1-1 0,1 0 0,17-5 0,-20 4 0,1 0 0,0 1 0,0 1 0,1-1 0,11 1 0,-21 1 0,1 0 0,0 0 0,-1 0 0,1 0 0,0 0 0,-1 0 0,1 0 0,0 0 0,-1 0 0,1 0 0,0 0 0,-1 1 0,1-1 0,0 0 0,-1 0 0,1 1 0,-1-1 0,1 0 0,-1 1 0,1-1 0,-1 1 0,1-1 0,-1 1 0,1-1 0,-1 1 0,1-1 0,-1 1 0,0-1 0,1 1 0,-1 0 0,0 1 0,0-1 0,0 0 0,0 1 0,0-1 0,-1 0 0,1 1 0,0-1 0,-1 0 0,1 0 0,-1 0 0,1 1 0,-1-1 0,0 0 0,-1 1 0,-4 6 0,0 0 0,-14 12 0,20-20 0,-16 21-1365,11-15-5461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24575,'32'-6'0,"-3"0"0,22 4 0,60 4 0,-105-1-227,0-1-1,0 2 1,0-1-1,0 0 1,10 5-1,-8-1-6598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2:53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24575,'2'0'0,"3"0"0,2 0 0,3 0 0,1 0 0,-1-2 0,0-1 0,-2 0-8191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52:53.83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 0,'297'0,"-286"1,1 0,14 3,-14-1,-1-1,15 0,2-1,49 10,-50-6,51 2,21 5,-28-13,55 2,-125-1,-1 0,1 0,0 0,0 0,-1 0,1 0,0 0,-1 0,1 1,0-1,-1 0,1 0,0 1,-1-1,1 0,-1 1,1-1,0 0,0 2,-9 4,-24 3,-29 4,33-6,-30 4,22-6,18-2,-27 0,-69 9,90-10,-39 6,-69 6,107-13,4 2,-26 6,30-5,0 0,-29 1,-2 1,-2 0,-38-7,149-9,-33 5,1 0,40 0,-54 5,-1-1,14-4,26-1,-23 5,37-7,-10 4,7-2,-34 3,52 2,-48 1,-51 3,0 0,0 2,-19 7,21-6,-1-1,0-1,0 0,-18 2,9-3,-45 12,47-9,0-1,-38 4,40-7,0 1,-37 10,38-7,0-2,-38 5,167-19,-76 7,-24 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53:45.4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 1,'1'57,"-2"60,-5-74,3-24,-1 29,5-13,0-6,-2 0,-6 51,-56 216,51-242,-5 27,1 3,9-55,2 0,1 0,-1 35,6 380,-1-430,6 27,-3-26,0 26,-3 155,0-185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54:47.9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1 110,'0'0,"0"-1,0 0,1 1,-1-1,1 0,-1 1,1-1,-1 1,1-1,-1 1,1-1,-1 1,1-1,0 1,-1 0,1-1,0 1,-1 0,1-1,0 1,0 0,-1 0,1 0,0 0,0 0,-1 0,2 0,25-2,-24 2,20-1,129 3,-151-3,-1 1,1 0,0 1,0-1,0 0,-1 0,1 0,0 0,0 1,-1-1,1 0,0 1,0-1,-1 0,1 1,0-1,-1 1,1 0,-1-1,1 1,0-1,-1 1,1 0,-1-1,0 1,1 0,-1-1,0 1,1 0,-1 0,0-1,0 1,1 0,-1 0,0 0,0-1,0 1,0 0,0 0,0 0,-1 0,1-1,0 1,-1 1,-1 6,-1-1,0 0,0 0,-5 8,-2 4,-70 187,72-188,5-16,2-11,2-11,-1-4,1-1,8-46,-6 59,-2-2,1-15,-1 15,0 1,3-15,7-33,4-14,-11 58,-3 17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54:49.1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259 0,'1'58,"-2"62,-5-68,2-30,1 30,1-29,-1-1,0 1,-2-1,-11 33,0 6,-102 375,79-279,14-51,21-85,-3 25,0 5,10-63,1 0,0 0,1 1,7-14,32-50,-31 54,3-6,27-42,-37 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54:50.0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101 1,'-1'8,"0"-1,0 1,-1-1,0 1,0-1,-7 14,-6 24,-3 65,15-85,-9 29,4-20,4-14,0 0,2 1,-1 28,4-10,-2 57,-5-59,4-26,0 1,0 15,1 30,3 95,-1-142,2-2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54:50.7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1,'4'0,"0"0,0 1,-1 0,1 0,0 0,-1 0,1 0,-1 1,1 0,-1 0,0 0,0 0,0 0,0 0,0 1,0 0,0-1,-1 1,0 0,1 0,-1 1,0-1,0 0,-1 1,2 3,1 3,0 0,-1 0,0 1,0 0,-1-1,-1 1,1 18,-2 22,-2 58,1-103,0-1,0 1,-1-1,0 0,0 0,-5 8,-6 16,-2 16,-22 83,29-82,3 1,1 88,4-121,0-8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1T12:54:51.7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 1,'1'109,"-2"117,-5-171,3-30,-1 27,-2 31,0 1,6-24,-9 72,5-86,4 82,1-55,-1-49,0-5,2 32,-1-45,1 0,-1 0,1 0,0 0,0 0,0 0,1-1,0 1,4 5,-2-5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0 24575,'2'25'0,"3"23"0,-2-25 0,0 29 0,-3 208 0,-1-245 0,-1-1 0,0 1 0,-8 23 0,1 2 0,-12 34-1365,19-63-5461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13 24575,'47'-6'0,"-38"4"0,0 0 0,0 1 0,-1 0 0,1 1 0,10 0 0,-16 1 0,-1-1 0,1 0 0,-1 1 0,0 0 0,1 0 0,-1 0 0,0 0 0,0 0 0,0 0 0,0 0 0,1 1 0,-2-1 0,1 1 0,0-1 0,0 1 0,0 0 0,-1 0 0,1 0 0,-1 0 0,0 0 0,1 0 0,-1 0 0,1 3 0,4 9 0,0 0 0,-1 1 0,5 21 0,-9-33 0,-1 0 0,1 0 0,0 0 0,-1 0 0,0 0 0,0 0 0,0 0 0,0 0 0,0 0 0,-1 1 0,0-1 0,1 0 0,-1 0 0,0 0 0,0-1 0,0 1 0,-1 0 0,1 0 0,-1-1 0,0 1 0,0 0 0,1-1 0,-2 0 0,-1 3 0,-27 10 0,12-6 0,4-2 0,11-6 0,0 1 0,0 0 0,1 0 0,-1 0 0,0 1 0,1-1 0,-1 1 0,-2 3 0,7-5 0,1 1 0,-1-1 0,1 0 0,-1 0 0,1 0 0,0 0 0,0-1 0,0 1 0,-1 0 0,5 0 0,-4 0 0,10 3 0,-1 1 0,-1 0 0,1 1 0,-1 0 0,0 0 0,0 1 0,11 11 0,-16-13 0,0 0 0,-1 0 0,1 1 0,-1-1 0,0 1 0,0 0 0,-1 1 0,0-1 0,0 1 0,0-1 0,-1 1 0,0 0 0,2 10 0,1 14 0,-1-12 0,-2-1 0,1 25 0,-3-38 0,0-1 0,-1 1 0,1 0 0,-1 0 0,0-1 0,0 1 0,-1-1 0,0 1 0,1-1 0,-1 0 0,-1 1 0,1-1 0,-1 0 0,1-1 0,-1 1 0,0 0 0,0-1 0,-1 1 0,1-1 0,-1 0 0,0 0 0,0-1 0,0 1 0,0-1 0,0 1 0,-6 1 0,-32 13 0,-60 17 0,15-9 0,86-24 13,0-1 1,0 0-1,-1 1 0,1-1 0,0 0 0,-1 0 0,1 0 0,0 0 0,0 0 1,-1 0-1,1 0 0,-3-1 0,4 1-5,-1-1 0,1 1 0,-1 0 0,1 0 1,-1-1-1,1 1 0,-1 0 0,1-1 0,-1 1 0,1-1 0,0 1 0,-1-1 1,1 1-1,0-1 0,-1 1 0,1-1 0,0 1 0,0-1 0,-1 1 0,1-2 1,0 0-116,0 0 0,0 0 1,0 1-1,0-1 0,0 0 1,0 0-1,1 0 0,-1 0 1,1 0-1,-1 0 0,1 0 1,0 1-1,0-1 0,0 0 1,1-2-1,3-3-6719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13 24575,'0'0'0,"-1"-1"0,1 0 0,0 1 0,-1-1 0,1 1 0,-1-1 0,1 0 0,-1 1 0,1-1 0,-1 1 0,1-1 0,-1 1 0,0-1 0,1 1 0,-1 0 0,1-1 0,-1 1 0,0 0 0,0 0 0,1-1 0,-1 1 0,0 0 0,0 0 0,1 0 0,-1 0 0,0 0 0,-1 0 0,-24-2 0,22 2 0,-5 1 0,0 0 0,-1 0 0,1 1 0,0 1 0,0 0 0,0 0 0,0 0 0,0 1 0,1 1 0,0-1 0,0 1 0,0 1 0,0-1 0,1 1 0,0 1 0,0-1 0,1 1 0,0 0 0,0 1 0,1 0 0,-5 8 0,5-7 0,1 0 0,1 1 0,0-1 0,0 1 0,-1 10 0,3-17 0,1-1 0,-1 0 0,1 0 0,0 1 0,0-1 0,0 0 0,0 0 0,1 1 0,-1-1 0,1 0 0,-1 0 0,1 1 0,0-1 0,0 0 0,-1 0 0,2 0 0,-1 0 0,0 0 0,0 0 0,1-1 0,-1 1 0,1 0 0,-1-1 0,1 1 0,0-1 0,-1 1 0,1-1 0,2 2 0,10 4 0,0 0 0,0-1 0,1 0 0,0-1 0,0-1 0,0 0 0,1-1 0,-1 0 0,24 0 0,-26-4 0,0 1 0,0 1 0,0 0 0,0 0 0,0 2 0,0-1 0,15 7 0,-17-6 0,10 6 0,-21-9-8,0 0 0,0 0-1,1 0 1,-1 0 0,0 0-1,0 0 1,0 0 0,0 0 0,0 0-1,1-1 1,-1 1 0,0 0-1,0 0 1,0 0 0,0 0-1,0 0 1,0 0 0,0 0 0,0-1-1,0 1 1,0 0 0,1 0-1,-1 0 1,0 0 0,0 0-1,0-1 1,0 1 0,0 0 0,0 0-1,0 0 1,0 0 0,0-1-1,0 1 1,0 0 0,0 0 0,0 0-1,0 0 1,0 0 0,0-1-1,-1 1 1,1 0 0,0 0-1,0 0 1,0 0 0,0 0 0,0 0-1,0-1 1,0 1 0,0 0-1,0 0 1,-1 0 0,1-1-926,-1-6-5892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4 24575,'31'-1'0,"-22"0"0,0 0 0,0 1 0,0 0 0,0 1 0,0-1 0,0 2 0,15 3 0,-22-4 0,0 1 0,0-1 0,0 0 0,0 1 0,-1-1 0,1 1 0,-1-1 0,1 1 0,-1 0 0,1 0 0,-1 0 0,0 0 0,2 4 0,11 32 0,-5-13 0,-7-17 0,1-1 0,-1 1 0,-1 0 0,2 13 0,2 9 0,-4-22 0,0 0 0,0 1 0,0-1 0,-1 0 0,0 0 0,-1 0 0,0 0 0,0 0 0,-1 0 0,0 0 0,0 0 0,-1 0 0,0 0 0,0-1 0,-1 0 0,0 1 0,-5 6 0,6-9 0,-8 14 0,0-1 0,-2 0 0,0-1 0,-25 25 0,31-35 0,4-3 0,-1-1 0,0 1 0,0-1 0,0 1 0,0-1 0,-1-1 0,1 1 0,-1 0 0,0-1 0,1 0 0,-1 0 0,0-1 0,-8 2 0,-26 7-1365,30-8-5461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24575,'1'0'0,"-1"0"0,0-1 0,0 1 0,0 0 0,0-1 0,0 1 0,0-1 0,0 1 0,0 0 0,1-1 0,-1 1 0,0 0 0,0-1 0,0 1 0,1 0 0,-1-1 0,0 1 0,1 0 0,-1 0 0,0-1 0,0 1 0,1 0 0,-1 0 0,0 0 0,1-1 0,-1 1 0,1 0 0,-1 0 0,0 0 0,1 0 0,-1 0 0,0 0 0,1 0 0,-1 0 0,1 0 0,-1 0 0,0 0 0,1 0 0,-1 0 0,0 0 0,1 0 0,-1 0 0,1 0 0,-1 0 0,0 1 0,1-1 0,-1 0 0,0 0 0,1 0 0,-1 1 0,19 10 0,-11 0 0,0 1 0,-1 0 0,0 1 0,-1-1 0,10 28 0,-3-8 0,-7-13 0,0 1 0,7 37 0,-5-19 0,-5-21 0,24 127 0,-22-110 0,15 51 0,-1-6 0,-13-51 0,-2-13 0,-2-1 0,3 27 0,-4-24 0,1-1 0,7 29 0,-5-29 0,0-1 0,-2 1 0,1 19 0,-2-17 0,-1-11 0,0 1 0,0-1 0,0 1 0,-1-1 0,-2 10 0,3-17 0,1 0 0,-1 0 0,0 0 0,0 0 0,0 1 0,0-1 0,0 0 0,0 0 0,-1 0 0,1 0 0,0 0 0,0 0 0,0 1 0,0-1 0,0 0 0,0 0 0,0 0 0,0 0 0,0 0 0,0 0 0,0 0 0,0 1 0,0-1 0,0 0 0,-1 0 0,1 0 0,0 0 0,0 0 0,0 0 0,0 0 0,0 0 0,0 0 0,0 0 0,-1 0 0,1 0 0,0 0 0,0 0 0,0 0 0,0 0 0,0 0 0,0 0 0,-1 0 0,1 0 0,0 0 0,0 0 0,0 0 0,0 0 0,0 0 0,0 0 0,-1 0 0,1 0 0,0 0 0,0 0 0,0 0 0,0 0 0,0 0 0,-6-10 0,-2-14 0,4-3-1365,3 16-5461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24575,'0'0'0,"0"-1"0,1 0 0,-1 0 0,0 1 0,1-1 0,-1 1 0,1-1 0,-1 0 0,1 1 0,-1-1 0,1 1 0,-1-1 0,1 1 0,0 0 0,-1-1 0,1 1 0,0-1 0,-1 1 0,1 0 0,0 0 0,-1-1 0,1 1 0,0 0 0,0 0 0,-1 0 0,1 0 0,1 0 0,25-2 0,-24 2 0,8-1 0,-1-1 0,1 0 0,17-5 0,-20 4 0,1 0 0,0 1 0,0 1 0,1-1 0,11 1 0,-21 1 0,1 0 0,0 0 0,-1 0 0,1 0 0,0 0 0,-1 0 0,1 0 0,0 0 0,-1 0 0,1 0 0,0 0 0,-1 1 0,1-1 0,0 0 0,-1 0 0,1 1 0,-1-1 0,1 0 0,-1 1 0,1-1 0,-1 1 0,1-1 0,-1 1 0,1-1 0,-1 1 0,1-1 0,-1 1 0,0-1 0,1 1 0,-1 0 0,0 1 0,0-1 0,0 0 0,0 1 0,0-1 0,-1 0 0,1 1 0,0-1 0,-1 0 0,1 0 0,-1 0 0,1 1 0,-1-1 0,0 0 0,-1 1 0,-4 6 0,0 0 0,-14 12 0,20-20 0,-16 21-1365,11-15-5461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24575,'32'-6'0,"-3"0"0,22 4 0,60 4 0,-105-1-227,0-1-1,0 2 1,0-1-1,0 0 1,10 5-1,-8-1-6598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 24575,'0'13'0,"-2"0"0,1 0 0,-2 0 0,0 0 0,0 0 0,-1 0 0,-8 15 0,9-21 0,1 1 0,0-1 0,1 1 0,0 0 0,0 0 0,0 10 0,-4 26 0,2-20 0,0 0 0,2-1 0,2 45 0,0-14 0,-1 93-1365,0-136-5461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0 24575,'-2'1'0,"1"1"0,0-1 0,-1 0 0,1 1 0,-1-1 0,1 0 0,0 1 0,0 0 0,0-1 0,0 1 0,0 0 0,0-1 0,1 1 0,-2 3 0,-2 2 0,-5 9 0,1-1 0,1 1 0,0 0 0,0 1 0,-7 32 0,7-4 0,4-25 0,-1 1 0,-9 29 0,-18 52 0,6-51 0,20-32 0,2-8 0,0 1 0,0-1 0,-2 0 0,1-1 0,-1 1 0,-7 10 0,-11 24 0,28-56-455,0 0 0,4-14 0,-6 15-6371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 1 24575,'11'0'0,"-6"-1"0,1 1 0,-1 0 0,1 1 0,-1-1 0,1 1 0,6 2 0,-10-2 0,0 0 0,0 0 0,-1 0 0,1 0 0,0 0 0,-1 0 0,1 1 0,-1-1 0,1 1 0,-1-1 0,0 1 0,0-1 0,0 1 0,0-1 0,0 1 0,0 0 0,0 0 0,0 0 0,0 0 0,-1-1 0,1 5 0,2 9 0,-1 1 0,-1 0 0,-1-1 0,-2 25 0,1 3 0,0-28 0,-5 26 0,4-26 0,-2 25 0,4-28 0,-1 0 0,-1-1 0,0 1 0,0-1 0,-1 1 0,-1-1 0,0 0 0,0 0 0,-1-1 0,-7 12 0,-40 57 0,35-47 0,14-25 0,0 0 0,-1 0 0,0-1 0,0 1 0,-10 9 0,12-13 0,-1 1 0,1-1 0,0 0 0,0 0 0,-2 6 0,3-6 0,0-1 0,0 0 0,0 1 0,0-1 0,0 0 0,-1 0 0,1 0 0,-1 0 0,0 0 0,1 0 0,-1 0 0,0 0 0,-3 1 0,5-3 0,0 0 0,-1 1 0,1-1 0,0 0 0,-1 0 0,1 0 0,-1 0 0,1 0 0,-1 0 0,1 0 0,0 0 0,-1 0 0,1 0 0,-1 0 0,1 0 0,0 0 0,-1 0 0,1 0 0,-1 0 0,1 0 0,0 0 0,-1 0 0,1-1 0,-1 1 0,1 0 0,0 0 0,-1-1 0,1 1 0,0 0 0,-1-1 0,-5-14 0,4-20 0,2 32 0,0-9-1365,0 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24575,'2'0'0,"3"0"0,2 0 0,3 0 0,1 0 0,-1-2 0,0-1 0,-2 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0 24575,'0'18'0,"0"-1"0,0 1 0,1 0 0,6 28 0,-4-28 0,-1 1 0,-1 0 0,0-1 0,-4 38 0,1-43 0,0-1 0,-1 0 0,-1 0 0,0 0 0,-1 0 0,0-1 0,0 1 0,-1-2 0,-1 1 0,-10 13 0,6-14 0,9-8 0,10-6 0,5-1 0,0 0 0,1 1 0,-1 1 0,1 0 0,-1 1 0,1 1 0,0 0 0,21 1 0,23-2 0,-38-2-1365,-12 1-5461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24575,'15'1'0,"1"0"0,-1 1 0,0 1 0,0 0 0,0 1 0,0 1 0,25 11 0,-23-6 0,-12-7 0,-1 0 0,1-1 0,0 1 0,0-1 0,6 2 0,10 1 0,31 3 0,-50-8 0,0 0 0,0 1 0,0-1 0,0 1 0,0-1 0,0 1 0,0 0 0,0 0 0,0 0 0,0 0 0,-1 0 0,1 0 0,0 0 0,-1 1 0,1-1 0,0 1 0,-1-1 0,0 1 0,1-1 0,-1 1 0,0 0 0,2 3 0,-1 2 0,1 0 0,-1 1 0,0-1 0,2 16 0,-1-1 0,1 3 0,-2-1 0,0 1 0,-2-1 0,-4 35 0,3-56 0,1 1 0,-1 0 0,-1 0 0,1-1 0,-1 1 0,1-1 0,-1 1 0,0-1 0,0 0 0,0 1 0,-1-1 0,1 0 0,-5 3 0,-6 6 0,-24 18 0,19-17 0,3-3 0,-1 0 0,0-1 0,-27 10 0,37-16 0,47 0 0,3 3 0,-28-4 0,27 2 0,199-5-1365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0 24575,'0'2'0,"-1"0"0,0 0 0,0 0 0,1 0 0,-1-1 0,0 1 0,0 0 0,-1-1 0,1 1 0,0-1 0,0 1 0,-1-1 0,-2 2 0,-10 14 0,-14 36 0,17-35 0,-10 25 0,4-6 0,11-24 0,0-1 0,0 1 0,-3 17 0,4-10 0,2 1 0,0 0 0,1 39 0,2-45 0,0-9 0,0 1 0,0-1 0,0 0 0,2 7 0,-1-11 0,-1 0 0,1 0 0,0 0 0,0-1 0,-1 1 0,1 0 0,0 0 0,1-1 0,-1 1 0,0-1 0,0 1 0,1-1 0,-1 1 0,1-1 0,-1 0 0,1 0 0,1 2 0,83 52 0,-51-36 0,-27-15 0,0 0 0,-1 0 0,13 9 0,-11-7 0,-1 0 0,1-1 0,12 6 0,-12-7 0,-1 0 0,0 1 0,-1 0 0,14 10 0,-20-14 0,-1 0 0,1-1 0,-1 1 0,1-1 0,-1 1 0,1-1 0,-1 0 0,1 1 0,0-1 0,-1 1 0,1-1 0,0 0 0,-1 0 0,1 1 0,0-1 0,-1 0 0,1 0 0,1 0 0,-2 0 0,1 0 0,-1 0 0,0 0 0,0-1 0,1 1 0,-1 0 0,0 0 0,0-1 0,1 1 0,-1 0 0,0 0 0,0-1 0,0 1 0,1 0 0,-1-1 0,0 1 0,0 0 0,0-1 0,0 1 0,0 0 0,0-1 0,0 1 0,0 0 0,1-1 0,-1 1 0,0-1 0,0-1 0,0-1 0,-1 0 0,1 0 0,0 1 0,-1-1 0,0 0 0,1 1 0,-3-4 0,-2-4 0,-1 1 0,0 0 0,-1 0 0,-11-11 0,-4-5 0,16 16 0,-1 0 0,0 1 0,0 0 0,-1 0 0,0 1 0,0 0 0,-1 0 0,0 1 0,0 0 0,-12-5 0,-36-17 0,54 26 0,0-1 0,0 1 0,0-1 0,0 1 0,1-1 0,-5-5 0,-12-13 0,11 16-1365,2 1-5461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2:56:50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24575,'0'0'0,"0"-1"0,1 0 0,-1 0 0,0 1 0,1-1 0,-1 1 0,1-1 0,-1 0 0,1 1 0,-1-1 0,1 1 0,-1-1 0,1 1 0,0 0 0,-1-1 0,1 1 0,0-1 0,-1 1 0,1 0 0,0 0 0,-1-1 0,1 1 0,0 0 0,0 0 0,-1 0 0,1 0 0,1 0 0,25-2 0,-24 2 0,8-1 0,-1-1 0,1 0 0,17-5 0,-20 4 0,1 0 0,0 1 0,0 1 0,1-1 0,11 1 0,-21 1 0,1 0 0,0 0 0,-1 0 0,1 0 0,0 0 0,-1 0 0,1 0 0,0 0 0,-1 0 0,1 0 0,0 0 0,-1 1 0,1-1 0,0 0 0,-1 0 0,1 1 0,-1-1 0,1 0 0,-1 1 0,1-1 0,-1 1 0,1-1 0,-1 1 0,1-1 0,-1 1 0,1-1 0,-1 1 0,0-1 0,1 1 0,-1 0 0,0 1 0,0-1 0,0 0 0,0 1 0,0-1 0,-1 0 0,1 1 0,0-1 0,-1 0 0,1 0 0,-1 0 0,1 1 0,-1-1 0,0 0 0,-1 1 0,-4 6 0,0 0 0,-14 12 0,20-20 0,-16 21-1365,11-15-5461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4D72-A70A-CBAE-36AB-25C48C409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43FFE-3CA1-E51A-C3A6-728059FD0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52DD1-668A-EA7F-2C7C-C3934EF1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FDF41-E814-A8A1-33AB-C918C864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92981-0B85-ACF2-6779-D2C89D55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381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4DBE-B339-CDEE-B198-1223F79E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11FBE-AC5A-61D8-488D-069B981A3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0BBD2-C997-D7AB-BE46-95269BA2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C9B34-688F-8FC2-70D1-B087B21A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E5382-5D95-B101-2322-2FC4991E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32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3E177-EC26-684B-13D6-FD8AEC9D5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40701-1ED3-642B-2679-025F776FC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E6F5-D749-CAC3-1F99-125CE158B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DA5C8-5821-2BEF-DFE3-9A8F6FA8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749E8-A45F-4A20-DC48-7E15F839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33254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4759-45B0-DE08-FCD5-1F2CBEA1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D69C3-7612-650B-470D-1224E9B4C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69955-250C-3E02-4D22-10466B9ED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2A64A-C0A0-8599-D1ED-87425880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F3AC-F80E-A43A-0E58-47F63AC9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16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5F05-4D72-F8F5-2BCB-12D12E45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7EF9D-DC91-50EC-36E0-EAB8FD182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7D7C5-24F6-9CD5-ED21-61CDE8278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0ABFB-E7D7-EE70-B210-0F787D1B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7C90F-C74D-4ECC-7D35-AFF530CB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670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0F4A-AEA0-8940-7A7E-D8AAE94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19123-7750-B69F-682E-97E0D8B51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DC2EB-3279-291F-86E7-1F57A3BAE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CE7BE-91E7-BA06-E501-1F4F7F9D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9A4B8-D0DE-CED5-F3F7-F6B649BE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0DE21-11CE-857E-82BC-44F56080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1842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B21A-FA8D-48DF-7708-0F7883C1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91750-2F10-2AA4-1D18-1A4016AB1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AD30B-8109-9D10-113C-F15C08E7D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D357E-0005-0D05-6F89-8CAA02E0F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471A7-BAC9-F76B-C0AE-566882232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8ED9B-11E9-5395-065C-B033ABFFB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31A05-F6EB-BEB1-EA9A-B32DFAAC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792D5-F7FE-5328-B84D-824FE07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7577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B402-E13E-3A58-9341-8F116A00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86E45-93FA-6EF6-C4BA-5647164A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224C9-34D1-7EE0-411E-5E84E555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827AA-0A87-482C-CB04-0133133F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266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C1523-9FD9-5D19-41E6-263ADD79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444AD-7AED-BC3A-C891-F95BFCB1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54021-F8A5-E639-46E2-E08BF15E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667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2F35-C8A6-7485-27ED-E0FE9E59E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D9FC7-955B-DD3B-8473-6356AAD2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AD397-9241-AFB3-EE12-D1C3859A5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0D9CF-62D5-BF21-2D42-CB33199C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A3031-5BC9-C8B5-1552-BDC813A3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A56B8-9D27-B73C-7E44-FC79EB86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479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91C5-ADE4-F6A0-4E22-82D18421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D3FE1-4C3B-0ED7-471E-13B821722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F47F1-4BD1-3471-F6D7-3BAF7EDB9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BC1D4-9624-1405-C978-C8003B9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FAF97-6731-BF2C-E573-3CE6E1BC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BAE82-BCBB-290F-214E-714807E7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368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D4C96-9F02-0009-D2D5-98B2499F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703D5-5775-F51A-FFC0-8F682BB71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361CF-5705-783B-24CF-90582635A6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CCE03-F2C6-414A-99EE-277D28B87100}" type="datetimeFigureOut">
              <a:rPr lang="en-IE" smtClean="0"/>
              <a:t>21/10/2024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D041A-7042-B065-5582-CDF6D7BA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8228-F33B-82FB-F97F-875960F07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5AFDB5-E0FA-468C-BA62-15080EEDE68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180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20.png"/><Relationship Id="rId3" Type="http://schemas.openxmlformats.org/officeDocument/2006/relationships/image" Target="../media/image24.emf"/><Relationship Id="rId7" Type="http://schemas.openxmlformats.org/officeDocument/2006/relationships/image" Target="../media/image190.png"/><Relationship Id="rId12" Type="http://schemas.openxmlformats.org/officeDocument/2006/relationships/customXml" Target="../ink/ink24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10.png"/><Relationship Id="rId5" Type="http://schemas.openxmlformats.org/officeDocument/2006/relationships/image" Target="../media/image26.png"/><Relationship Id="rId10" Type="http://schemas.openxmlformats.org/officeDocument/2006/relationships/customXml" Target="../ink/ink23.xml"/><Relationship Id="rId4" Type="http://schemas.openxmlformats.org/officeDocument/2006/relationships/image" Target="../media/image25.png"/><Relationship Id="rId9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customXml" Target="../ink/ink25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31.emf"/><Relationship Id="rId7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customXml" Target="../ink/ink26.xml"/><Relationship Id="rId9" Type="http://schemas.openxmlformats.org/officeDocument/2006/relationships/customXml" Target="../ink/ink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customXml" Target="../ink/ink33.xml"/><Relationship Id="rId1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35.emf"/><Relationship Id="rId17" Type="http://schemas.openxmlformats.org/officeDocument/2006/relationships/customXml" Target="../ink/ink35.xml"/><Relationship Id="rId2" Type="http://schemas.openxmlformats.org/officeDocument/2006/relationships/image" Target="../media/image33.emf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customXml" Target="../ink/ink34.xml"/><Relationship Id="rId10" Type="http://schemas.openxmlformats.org/officeDocument/2006/relationships/customXml" Target="../ink/ink32.xml"/><Relationship Id="rId19" Type="http://schemas.openxmlformats.org/officeDocument/2006/relationships/customXml" Target="../ink/ink36.xml"/><Relationship Id="rId4" Type="http://schemas.openxmlformats.org/officeDocument/2006/relationships/customXml" Target="../ink/ink29.xml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customXml" Target="../ink/ink41.xml"/><Relationship Id="rId3" Type="http://schemas.openxmlformats.org/officeDocument/2006/relationships/customXml" Target="../ink/ink37.xml"/><Relationship Id="rId7" Type="http://schemas.openxmlformats.org/officeDocument/2006/relationships/image" Target="../media/image40.emf"/><Relationship Id="rId12" Type="http://schemas.openxmlformats.org/officeDocument/2006/relationships/image" Target="../media/image50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40.xml"/><Relationship Id="rId5" Type="http://schemas.openxmlformats.org/officeDocument/2006/relationships/customXml" Target="../ink/ink38.xml"/><Relationship Id="rId15" Type="http://schemas.openxmlformats.org/officeDocument/2006/relationships/customXml" Target="../ink/ink42.xml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customXml" Target="../ink/ink39.xml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customXml" Target="../ink/ink60.xml"/><Relationship Id="rId21" Type="http://schemas.openxmlformats.org/officeDocument/2006/relationships/image" Target="../media/image60.png"/><Relationship Id="rId34" Type="http://schemas.openxmlformats.org/officeDocument/2006/relationships/customXml" Target="../ink/ink58.xml"/><Relationship Id="rId42" Type="http://schemas.openxmlformats.org/officeDocument/2006/relationships/image" Target="../media/image48.emf"/><Relationship Id="rId7" Type="http://schemas.openxmlformats.org/officeDocument/2006/relationships/customXml" Target="../ink/ink45.xml"/><Relationship Id="rId2" Type="http://schemas.openxmlformats.org/officeDocument/2006/relationships/image" Target="../media/image44.png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29" Type="http://schemas.openxmlformats.org/officeDocument/2006/relationships/image" Target="../media/image65.png"/><Relationship Id="rId41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69.png"/><Relationship Id="rId40" Type="http://schemas.openxmlformats.org/officeDocument/2006/relationships/image" Target="../media/image71.png"/><Relationship Id="rId5" Type="http://schemas.openxmlformats.org/officeDocument/2006/relationships/customXml" Target="../ink/ink44.xml"/><Relationship Id="rId15" Type="http://schemas.openxmlformats.org/officeDocument/2006/relationships/image" Target="../media/image55.png"/><Relationship Id="rId23" Type="http://schemas.openxmlformats.org/officeDocument/2006/relationships/image" Target="../media/image61.png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10" Type="http://schemas.openxmlformats.org/officeDocument/2006/relationships/customXml" Target="../ink/ink46.xml"/><Relationship Id="rId19" Type="http://schemas.openxmlformats.org/officeDocument/2006/relationships/image" Target="../media/image59.png"/><Relationship Id="rId31" Type="http://schemas.openxmlformats.org/officeDocument/2006/relationships/image" Target="../media/image66.png"/><Relationship Id="rId4" Type="http://schemas.openxmlformats.org/officeDocument/2006/relationships/image" Target="../media/image440.png"/><Relationship Id="rId9" Type="http://schemas.openxmlformats.org/officeDocument/2006/relationships/image" Target="../media/image45.emf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63.png"/><Relationship Id="rId30" Type="http://schemas.openxmlformats.org/officeDocument/2006/relationships/customXml" Target="../ink/ink56.xml"/><Relationship Id="rId35" Type="http://schemas.openxmlformats.org/officeDocument/2006/relationships/image" Target="../media/image68.png"/><Relationship Id="rId8" Type="http://schemas.openxmlformats.org/officeDocument/2006/relationships/image" Target="../media/image48.png"/><Relationship Id="rId3" Type="http://schemas.openxmlformats.org/officeDocument/2006/relationships/customXml" Target="../ink/ink43.xml"/><Relationship Id="rId12" Type="http://schemas.openxmlformats.org/officeDocument/2006/relationships/customXml" Target="../ink/ink47.xml"/><Relationship Id="rId17" Type="http://schemas.openxmlformats.org/officeDocument/2006/relationships/image" Target="../media/image56.png"/><Relationship Id="rId25" Type="http://schemas.openxmlformats.org/officeDocument/2006/relationships/image" Target="../media/image62.png"/><Relationship Id="rId33" Type="http://schemas.openxmlformats.org/officeDocument/2006/relationships/image" Target="../media/image67.png"/><Relationship Id="rId38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5.xml"/><Relationship Id="rId18" Type="http://schemas.openxmlformats.org/officeDocument/2006/relationships/image" Target="../media/image61.png"/><Relationship Id="rId26" Type="http://schemas.openxmlformats.org/officeDocument/2006/relationships/image" Target="../media/image66.png"/><Relationship Id="rId39" Type="http://schemas.openxmlformats.org/officeDocument/2006/relationships/image" Target="../media/image76.png"/><Relationship Id="rId21" Type="http://schemas.openxmlformats.org/officeDocument/2006/relationships/customXml" Target="../ink/ink69.xml"/><Relationship Id="rId34" Type="http://schemas.openxmlformats.org/officeDocument/2006/relationships/customXml" Target="../ink/ink76.xml"/><Relationship Id="rId42" Type="http://schemas.openxmlformats.org/officeDocument/2006/relationships/customXml" Target="../ink/ink81.xml"/><Relationship Id="rId47" Type="http://schemas.openxmlformats.org/officeDocument/2006/relationships/image" Target="../media/image81.png"/><Relationship Id="rId7" Type="http://schemas.openxmlformats.org/officeDocument/2006/relationships/customXml" Target="../ink/ink62.xml"/><Relationship Id="rId2" Type="http://schemas.openxmlformats.org/officeDocument/2006/relationships/image" Target="../media/image44.png"/><Relationship Id="rId16" Type="http://schemas.openxmlformats.org/officeDocument/2006/relationships/image" Target="../media/image60.png"/><Relationship Id="rId29" Type="http://schemas.openxmlformats.org/officeDocument/2006/relationships/customXml" Target="../ink/ink73.xml"/><Relationship Id="rId11" Type="http://schemas.openxmlformats.org/officeDocument/2006/relationships/customXml" Target="../ink/ink64.xml"/><Relationship Id="rId24" Type="http://schemas.openxmlformats.org/officeDocument/2006/relationships/image" Target="../media/image65.png"/><Relationship Id="rId32" Type="http://schemas.openxmlformats.org/officeDocument/2006/relationships/image" Target="../media/image47.png"/><Relationship Id="rId37" Type="http://schemas.openxmlformats.org/officeDocument/2006/relationships/image" Target="../media/image71.png"/><Relationship Id="rId40" Type="http://schemas.openxmlformats.org/officeDocument/2006/relationships/customXml" Target="../ink/ink80.xml"/><Relationship Id="rId45" Type="http://schemas.openxmlformats.org/officeDocument/2006/relationships/image" Target="../media/image79.png"/><Relationship Id="rId5" Type="http://schemas.openxmlformats.org/officeDocument/2006/relationships/customXml" Target="../ink/ink61.xml"/><Relationship Id="rId15" Type="http://schemas.openxmlformats.org/officeDocument/2006/relationships/customXml" Target="../ink/ink66.xml"/><Relationship Id="rId23" Type="http://schemas.openxmlformats.org/officeDocument/2006/relationships/customXml" Target="../ink/ink70.xml"/><Relationship Id="rId28" Type="http://schemas.openxmlformats.org/officeDocument/2006/relationships/image" Target="../media/image67.png"/><Relationship Id="rId36" Type="http://schemas.openxmlformats.org/officeDocument/2006/relationships/customXml" Target="../ink/ink78.xml"/><Relationship Id="rId49" Type="http://schemas.openxmlformats.org/officeDocument/2006/relationships/image" Target="../media/image82.png"/><Relationship Id="rId10" Type="http://schemas.openxmlformats.org/officeDocument/2006/relationships/image" Target="../media/image55.png"/><Relationship Id="rId19" Type="http://schemas.openxmlformats.org/officeDocument/2006/relationships/customXml" Target="../ink/ink68.xml"/><Relationship Id="rId31" Type="http://schemas.openxmlformats.org/officeDocument/2006/relationships/customXml" Target="../ink/ink74.xml"/><Relationship Id="rId44" Type="http://schemas.openxmlformats.org/officeDocument/2006/relationships/customXml" Target="../ink/ink82.xml"/><Relationship Id="rId4" Type="http://schemas.openxmlformats.org/officeDocument/2006/relationships/image" Target="../media/image50.emf"/><Relationship Id="rId9" Type="http://schemas.openxmlformats.org/officeDocument/2006/relationships/customXml" Target="../ink/ink63.xml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customXml" Target="../ink/ink72.xml"/><Relationship Id="rId30" Type="http://schemas.openxmlformats.org/officeDocument/2006/relationships/image" Target="../media/image440.png"/><Relationship Id="rId35" Type="http://schemas.openxmlformats.org/officeDocument/2006/relationships/customXml" Target="../ink/ink77.xml"/><Relationship Id="rId43" Type="http://schemas.openxmlformats.org/officeDocument/2006/relationships/image" Target="../media/image78.png"/><Relationship Id="rId48" Type="http://schemas.openxmlformats.org/officeDocument/2006/relationships/customXml" Target="../ink/ink84.xml"/><Relationship Id="rId8" Type="http://schemas.openxmlformats.org/officeDocument/2006/relationships/image" Target="../media/image54.png"/><Relationship Id="rId3" Type="http://schemas.openxmlformats.org/officeDocument/2006/relationships/image" Target="../media/image49.emf"/><Relationship Id="rId12" Type="http://schemas.openxmlformats.org/officeDocument/2006/relationships/image" Target="../media/image56.png"/><Relationship Id="rId17" Type="http://schemas.openxmlformats.org/officeDocument/2006/relationships/customXml" Target="../ink/ink67.xml"/><Relationship Id="rId25" Type="http://schemas.openxmlformats.org/officeDocument/2006/relationships/customXml" Target="../ink/ink71.xml"/><Relationship Id="rId33" Type="http://schemas.openxmlformats.org/officeDocument/2006/relationships/customXml" Target="../ink/ink75.xml"/><Relationship Id="rId38" Type="http://schemas.openxmlformats.org/officeDocument/2006/relationships/customXml" Target="../ink/ink79.xml"/><Relationship Id="rId46" Type="http://schemas.openxmlformats.org/officeDocument/2006/relationships/customXml" Target="../ink/ink83.xml"/><Relationship Id="rId20" Type="http://schemas.openxmlformats.org/officeDocument/2006/relationships/image" Target="../media/image62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.xml"/><Relationship Id="rId18" Type="http://schemas.openxmlformats.org/officeDocument/2006/relationships/image" Target="../media/image61.png"/><Relationship Id="rId26" Type="http://schemas.openxmlformats.org/officeDocument/2006/relationships/image" Target="../media/image66.png"/><Relationship Id="rId39" Type="http://schemas.openxmlformats.org/officeDocument/2006/relationships/image" Target="../media/image77.png"/><Relationship Id="rId21" Type="http://schemas.openxmlformats.org/officeDocument/2006/relationships/customXml" Target="../ink/ink93.xml"/><Relationship Id="rId34" Type="http://schemas.openxmlformats.org/officeDocument/2006/relationships/customXml" Target="../ink/ink100.xml"/><Relationship Id="rId7" Type="http://schemas.openxmlformats.org/officeDocument/2006/relationships/customXml" Target="../ink/ink86.xml"/><Relationship Id="rId12" Type="http://schemas.openxmlformats.org/officeDocument/2006/relationships/image" Target="../media/image56.png"/><Relationship Id="rId17" Type="http://schemas.openxmlformats.org/officeDocument/2006/relationships/customXml" Target="../ink/ink91.xml"/><Relationship Id="rId25" Type="http://schemas.openxmlformats.org/officeDocument/2006/relationships/customXml" Target="../ink/ink95.xml"/><Relationship Id="rId33" Type="http://schemas.openxmlformats.org/officeDocument/2006/relationships/customXml" Target="../ink/ink99.xml"/><Relationship Id="rId38" Type="http://schemas.openxmlformats.org/officeDocument/2006/relationships/customXml" Target="../ink/ink103.xml"/><Relationship Id="rId2" Type="http://schemas.openxmlformats.org/officeDocument/2006/relationships/image" Target="../media/image51.emf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29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88.xml"/><Relationship Id="rId24" Type="http://schemas.openxmlformats.org/officeDocument/2006/relationships/image" Target="../media/image65.png"/><Relationship Id="rId32" Type="http://schemas.openxmlformats.org/officeDocument/2006/relationships/image" Target="../media/image47.png"/><Relationship Id="rId37" Type="http://schemas.openxmlformats.org/officeDocument/2006/relationships/image" Target="../media/image71.png"/><Relationship Id="rId5" Type="http://schemas.openxmlformats.org/officeDocument/2006/relationships/customXml" Target="../ink/ink85.xml"/><Relationship Id="rId15" Type="http://schemas.openxmlformats.org/officeDocument/2006/relationships/customXml" Target="../ink/ink90.xml"/><Relationship Id="rId23" Type="http://schemas.openxmlformats.org/officeDocument/2006/relationships/customXml" Target="../ink/ink94.xml"/><Relationship Id="rId28" Type="http://schemas.openxmlformats.org/officeDocument/2006/relationships/image" Target="../media/image67.png"/><Relationship Id="rId36" Type="http://schemas.openxmlformats.org/officeDocument/2006/relationships/customXml" Target="../ink/ink102.xml"/><Relationship Id="rId10" Type="http://schemas.openxmlformats.org/officeDocument/2006/relationships/image" Target="../media/image55.png"/><Relationship Id="rId19" Type="http://schemas.openxmlformats.org/officeDocument/2006/relationships/customXml" Target="../ink/ink92.xml"/><Relationship Id="rId31" Type="http://schemas.openxmlformats.org/officeDocument/2006/relationships/customXml" Target="../ink/ink98.xml"/><Relationship Id="rId4" Type="http://schemas.openxmlformats.org/officeDocument/2006/relationships/image" Target="../media/image44.png"/><Relationship Id="rId9" Type="http://schemas.openxmlformats.org/officeDocument/2006/relationships/customXml" Target="../ink/ink87.xml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customXml" Target="../ink/ink96.xml"/><Relationship Id="rId30" Type="http://schemas.openxmlformats.org/officeDocument/2006/relationships/image" Target="../media/image440.png"/><Relationship Id="rId35" Type="http://schemas.openxmlformats.org/officeDocument/2006/relationships/customXml" Target="../ink/ink101.xml"/><Relationship Id="rId8" Type="http://schemas.openxmlformats.org/officeDocument/2006/relationships/image" Target="../media/image54.png"/><Relationship Id="rId3" Type="http://schemas.openxmlformats.org/officeDocument/2006/relationships/image" Target="../media/image5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7.xml"/><Relationship Id="rId3" Type="http://schemas.openxmlformats.org/officeDocument/2006/relationships/customXml" Target="../ink/ink3.xml"/><Relationship Id="rId7" Type="http://schemas.openxmlformats.org/officeDocument/2006/relationships/customXml" Target="../ink/ink4.xml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customXml" Target="../ink/ink6.xml"/><Relationship Id="rId5" Type="http://schemas.openxmlformats.org/officeDocument/2006/relationships/image" Target="../media/image57.png"/><Relationship Id="rId10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90.png"/><Relationship Id="rId18" Type="http://schemas.openxmlformats.org/officeDocument/2006/relationships/customXml" Target="../ink/ink15.xml"/><Relationship Id="rId3" Type="http://schemas.openxmlformats.org/officeDocument/2006/relationships/image" Target="../media/image16.emf"/><Relationship Id="rId21" Type="http://schemas.openxmlformats.org/officeDocument/2006/relationships/customXml" Target="../ink/ink16.xml"/><Relationship Id="rId7" Type="http://schemas.openxmlformats.org/officeDocument/2006/relationships/image" Target="../media/image64.png"/><Relationship Id="rId12" Type="http://schemas.openxmlformats.org/officeDocument/2006/relationships/customXml" Target="../ink/ink12.xml"/><Relationship Id="rId17" Type="http://schemas.openxmlformats.org/officeDocument/2006/relationships/image" Target="../media/image110.png"/><Relationship Id="rId2" Type="http://schemas.openxmlformats.org/officeDocument/2006/relationships/image" Target="../media/image15.emf"/><Relationship Id="rId16" Type="http://schemas.openxmlformats.org/officeDocument/2006/relationships/customXml" Target="../ink/ink14.xml"/><Relationship Id="rId20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80.png"/><Relationship Id="rId24" Type="http://schemas.openxmlformats.org/officeDocument/2006/relationships/image" Target="../media/image15.png"/><Relationship Id="rId5" Type="http://schemas.openxmlformats.org/officeDocument/2006/relationships/image" Target="../media/image500.png"/><Relationship Id="rId15" Type="http://schemas.openxmlformats.org/officeDocument/2006/relationships/image" Target="../media/image10.png"/><Relationship Id="rId23" Type="http://schemas.openxmlformats.org/officeDocument/2006/relationships/customXml" Target="../ink/ink17.xml"/><Relationship Id="rId10" Type="http://schemas.openxmlformats.org/officeDocument/2006/relationships/customXml" Target="../ink/ink11.xml"/><Relationship Id="rId19" Type="http://schemas.openxmlformats.org/officeDocument/2006/relationships/image" Target="../media/image120.png"/><Relationship Id="rId4" Type="http://schemas.openxmlformats.org/officeDocument/2006/relationships/customXml" Target="../ink/ink8.xml"/><Relationship Id="rId9" Type="http://schemas.openxmlformats.org/officeDocument/2006/relationships/image" Target="../media/image700.png"/><Relationship Id="rId14" Type="http://schemas.openxmlformats.org/officeDocument/2006/relationships/customXml" Target="../ink/ink13.xml"/><Relationship Id="rId22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5F84-F73F-AF51-BF3E-605F4E9AF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F485C-9F9D-15A1-BACB-9AA327A58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34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05600-B419-8CC4-BDDD-EDDD5FF9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6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DA11-8AA5-A682-6833-2546CD55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Channl</a:t>
            </a:r>
            <a:r>
              <a:rPr lang="en-IE" dirty="0"/>
              <a:t> B for Due can’t read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7896DD-838B-27E0-096B-F5024AC96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413" y="1825625"/>
            <a:ext cx="6737173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F0EE7E-FFEC-EAA2-4C2B-3A4F57581098}"/>
                  </a:ext>
                </a:extLst>
              </p14:cNvPr>
              <p14:cNvContentPartPr/>
              <p14:nvPr/>
            </p14:nvContentPartPr>
            <p14:xfrm>
              <a:off x="4991605" y="3744046"/>
              <a:ext cx="128520" cy="81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F0EE7E-FFEC-EAA2-4C2B-3A4F575810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3965" y="3708406"/>
                <a:ext cx="164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24504B-E0BA-31A8-6A92-6DE5A59073BB}"/>
                  </a:ext>
                </a:extLst>
              </p14:cNvPr>
              <p14:cNvContentPartPr/>
              <p14:nvPr/>
            </p14:nvContentPartPr>
            <p14:xfrm>
              <a:off x="6166645" y="2398006"/>
              <a:ext cx="137880" cy="4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24504B-E0BA-31A8-6A92-6DE5A59073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9005" y="2362366"/>
                <a:ext cx="1735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14FBDD8-E11E-3365-8CF5-239D57F01CCF}"/>
                  </a:ext>
                </a:extLst>
              </p14:cNvPr>
              <p14:cNvContentPartPr/>
              <p14:nvPr/>
            </p14:nvContentPartPr>
            <p14:xfrm>
              <a:off x="6214165" y="2829646"/>
              <a:ext cx="88560" cy="77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14FBDD8-E11E-3365-8CF5-239D57F01C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6525" y="2793646"/>
                <a:ext cx="124200" cy="1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81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DFBC54-A3BA-FB04-896A-638E4551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34" y="1516579"/>
            <a:ext cx="4910399" cy="3682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2C112-B677-8A80-1A1E-1BD8A915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38" y="1523237"/>
            <a:ext cx="4833891" cy="3625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B410D-BD4F-F4DE-BE34-C1CDD9435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21" y="515427"/>
            <a:ext cx="7797605" cy="780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E4D29-52E1-8B42-8AC8-D99B3D5C5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254" y="4866455"/>
            <a:ext cx="5759746" cy="18923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2273BC-17B7-48AC-5C28-D7CA7371330B}"/>
                  </a:ext>
                </a:extLst>
              </p14:cNvPr>
              <p14:cNvContentPartPr/>
              <p14:nvPr/>
            </p14:nvContentPartPr>
            <p14:xfrm>
              <a:off x="7248506" y="6507049"/>
              <a:ext cx="43596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2273BC-17B7-48AC-5C28-D7CA737133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0506" y="6471409"/>
                <a:ext cx="4716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B8731E-AD47-C8DF-3F56-664E376E46CB}"/>
                  </a:ext>
                </a:extLst>
              </p14:cNvPr>
              <p14:cNvContentPartPr/>
              <p14:nvPr/>
            </p14:nvContentPartPr>
            <p14:xfrm>
              <a:off x="7226186" y="6369169"/>
              <a:ext cx="446400" cy="45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B8731E-AD47-C8DF-3F56-664E376E46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8186" y="6333529"/>
                <a:ext cx="482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7F9C2F8-5EBB-9D7D-4050-8066511D6D04}"/>
                  </a:ext>
                </a:extLst>
              </p14:cNvPr>
              <p14:cNvContentPartPr/>
              <p14:nvPr/>
            </p14:nvContentPartPr>
            <p14:xfrm>
              <a:off x="7219645" y="6421366"/>
              <a:ext cx="492840" cy="70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7F9C2F8-5EBB-9D7D-4050-8066511D6D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2005" y="6385726"/>
                <a:ext cx="5284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9A669C-5D39-BA6B-D328-B2C8FFCEB4B5}"/>
                  </a:ext>
                </a:extLst>
              </p14:cNvPr>
              <p14:cNvContentPartPr/>
              <p14:nvPr/>
            </p14:nvContentPartPr>
            <p14:xfrm>
              <a:off x="7289125" y="6578326"/>
              <a:ext cx="395280" cy="101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9A669C-5D39-BA6B-D328-B2C8FFCEB4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1485" y="6542326"/>
                <a:ext cx="430920" cy="1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874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BF6EC-F679-525C-E47B-E15A2297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7" y="0"/>
            <a:ext cx="5924155" cy="1726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2623EC-72E5-C44D-4942-D26D00E8B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49" y="2039794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770F2-895A-AD82-26E5-D5EF010D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66" y="1940755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6752636-02AE-B609-75E6-EC6FBD922230}"/>
                  </a:ext>
                </a:extLst>
              </p14:cNvPr>
              <p14:cNvContentPartPr/>
              <p14:nvPr/>
            </p14:nvContentPartPr>
            <p14:xfrm>
              <a:off x="2839165" y="723286"/>
              <a:ext cx="663840" cy="264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6752636-02AE-B609-75E6-EC6FBD9222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1165" y="687286"/>
                <a:ext cx="69948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01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58DFF-F4DF-24AD-C674-E4D6DB64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6" y="1"/>
            <a:ext cx="5359064" cy="1924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00FA4-DB67-93AC-AF23-B35A2CEC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44" y="187536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113CB9-9531-030F-FED8-3AFC8DE90B79}"/>
                  </a:ext>
                </a:extLst>
              </p14:cNvPr>
              <p14:cNvContentPartPr/>
              <p14:nvPr/>
            </p14:nvContentPartPr>
            <p14:xfrm>
              <a:off x="1884805" y="961246"/>
              <a:ext cx="448200" cy="147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113CB9-9531-030F-FED8-3AFC8DE90B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7165" y="925606"/>
                <a:ext cx="4838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C273A9-C66C-32EF-D1FF-1FCA2C564C76}"/>
                  </a:ext>
                </a:extLst>
              </p14:cNvPr>
              <p14:cNvContentPartPr/>
              <p14:nvPr/>
            </p14:nvContentPartPr>
            <p14:xfrm>
              <a:off x="1833325" y="1009486"/>
              <a:ext cx="136440" cy="56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C273A9-C66C-32EF-D1FF-1FCA2C564C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5325" y="973846"/>
                <a:ext cx="172080" cy="1285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584E042-FF8B-E0A8-C7C2-C14A16115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903" y="187536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A95511-5FD1-1E27-3E76-D0060BA6C488}"/>
                  </a:ext>
                </a:extLst>
              </p14:cNvPr>
              <p14:cNvContentPartPr/>
              <p14:nvPr/>
            </p14:nvContentPartPr>
            <p14:xfrm>
              <a:off x="2677165" y="1349686"/>
              <a:ext cx="158760" cy="158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A95511-5FD1-1E27-3E76-D0060BA6C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59165" y="1313686"/>
                <a:ext cx="194400" cy="2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87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7630E4-9ABF-A90C-CD74-54D5B53F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" y="209205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AF84E-ACCA-10B9-451B-23913231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9" y="52450"/>
            <a:ext cx="6275778" cy="1948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A6C143-723C-8FCB-40E8-3015E9757607}"/>
                  </a:ext>
                </a:extLst>
              </p14:cNvPr>
              <p14:cNvContentPartPr/>
              <p14:nvPr/>
            </p14:nvContentPartPr>
            <p14:xfrm>
              <a:off x="2100805" y="1378846"/>
              <a:ext cx="296640" cy="194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A6C143-723C-8FCB-40E8-3015E97576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2805" y="1343206"/>
                <a:ext cx="33228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8C3EA-DF8D-2EB7-EFF0-271C67443EB0}"/>
              </a:ext>
            </a:extLst>
          </p:cNvPr>
          <p:cNvGrpSpPr/>
          <p:nvPr/>
        </p:nvGrpSpPr>
        <p:grpSpPr>
          <a:xfrm>
            <a:off x="1732525" y="1004446"/>
            <a:ext cx="560520" cy="616680"/>
            <a:chOff x="1732525" y="1004446"/>
            <a:chExt cx="56052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B8F804-BCBD-CC34-635A-CBE6A4B95B8F}"/>
                    </a:ext>
                  </a:extLst>
                </p14:cNvPr>
                <p14:cNvContentPartPr/>
                <p14:nvPr/>
              </p14:nvContentPartPr>
              <p14:xfrm>
                <a:off x="1732525" y="1004446"/>
                <a:ext cx="473400" cy="57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B8F804-BCBD-CC34-635A-CBE6A4B95B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6405" y="998326"/>
                  <a:ext cx="4856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4D3454E-6D18-F75B-6A4C-B4ABD204EE57}"/>
                    </a:ext>
                  </a:extLst>
                </p14:cNvPr>
                <p14:cNvContentPartPr/>
                <p14:nvPr/>
              </p14:nvContentPartPr>
              <p14:xfrm>
                <a:off x="1886245" y="1066006"/>
                <a:ext cx="111600" cy="166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4D3454E-6D18-F75B-6A4C-B4ABD204EE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80125" y="1059886"/>
                  <a:ext cx="123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780A27-7EA0-2114-92EA-25F2FDA482C5}"/>
                    </a:ext>
                  </a:extLst>
                </p14:cNvPr>
                <p14:cNvContentPartPr/>
                <p14:nvPr/>
              </p14:nvContentPartPr>
              <p14:xfrm>
                <a:off x="2132485" y="1529686"/>
                <a:ext cx="160560" cy="9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780A27-7EA0-2114-92EA-25F2FDA48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6365" y="1523566"/>
                  <a:ext cx="172800" cy="103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2180A74-4F09-6BAA-C98E-53D9F3E21F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9544" y="2092051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C232E1-09F5-01DD-C3C2-55F5D08B26FB}"/>
                  </a:ext>
                </a:extLst>
              </p14:cNvPr>
              <p14:cNvContentPartPr/>
              <p14:nvPr/>
            </p14:nvContentPartPr>
            <p14:xfrm>
              <a:off x="3207085" y="934966"/>
              <a:ext cx="212760" cy="19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C232E1-09F5-01DD-C3C2-55F5D08B26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89085" y="898966"/>
                <a:ext cx="24840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5B731F0-FC7A-DF5B-FF01-B6981C2CC8F8}"/>
              </a:ext>
            </a:extLst>
          </p:cNvPr>
          <p:cNvGrpSpPr/>
          <p:nvPr/>
        </p:nvGrpSpPr>
        <p:grpSpPr>
          <a:xfrm>
            <a:off x="3562045" y="870886"/>
            <a:ext cx="709560" cy="243720"/>
            <a:chOff x="3562045" y="870886"/>
            <a:chExt cx="70956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83AA22-FB02-7497-C4C7-70557CE741F5}"/>
                    </a:ext>
                  </a:extLst>
                </p14:cNvPr>
                <p14:cNvContentPartPr/>
                <p14:nvPr/>
              </p14:nvContentPartPr>
              <p14:xfrm>
                <a:off x="3562045" y="887086"/>
                <a:ext cx="152640" cy="227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83AA22-FB02-7497-C4C7-70557CE741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55925" y="880966"/>
                  <a:ext cx="164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F50B2B-CB40-563E-6A4E-1F2403481A30}"/>
                    </a:ext>
                  </a:extLst>
                </p14:cNvPr>
                <p14:cNvContentPartPr/>
                <p14:nvPr/>
              </p14:nvContentPartPr>
              <p14:xfrm>
                <a:off x="3756085" y="891766"/>
                <a:ext cx="135360" cy="16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F50B2B-CB40-563E-6A4E-1F2403481A3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49965" y="885646"/>
                  <a:ext cx="147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7018B9-1A60-FE30-EB59-1E9AEDA1D110}"/>
                    </a:ext>
                  </a:extLst>
                </p14:cNvPr>
                <p14:cNvContentPartPr/>
                <p14:nvPr/>
              </p14:nvContentPartPr>
              <p14:xfrm>
                <a:off x="3913045" y="870886"/>
                <a:ext cx="358560" cy="22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7018B9-1A60-FE30-EB59-1E9AEDA1D1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06925" y="864766"/>
                  <a:ext cx="370800" cy="23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2926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38D51-60D0-16C7-5593-6002F5D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5" y="0"/>
            <a:ext cx="6254006" cy="1845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1FEA31-324A-2F46-EED8-5428EC1F18C4}"/>
                  </a:ext>
                </a:extLst>
              </p14:cNvPr>
              <p14:cNvContentPartPr/>
              <p14:nvPr/>
            </p14:nvContentPartPr>
            <p14:xfrm>
              <a:off x="2440285" y="947926"/>
              <a:ext cx="435960" cy="16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1FEA31-324A-2F46-EED8-5428EC1F18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2645" y="912286"/>
                <a:ext cx="4716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46C462-13A5-DDAE-FBD6-FEA78F2A7B53}"/>
                  </a:ext>
                </a:extLst>
              </p14:cNvPr>
              <p14:cNvContentPartPr/>
              <p14:nvPr/>
            </p14:nvContentPartPr>
            <p14:xfrm>
              <a:off x="3502285" y="958366"/>
              <a:ext cx="203400" cy="179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46C462-13A5-DDAE-FBD6-FEA78F2A7B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4285" y="922366"/>
                <a:ext cx="239040" cy="2512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DC94805-D13B-BD77-A633-E39072F5A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889" y="2096080"/>
            <a:ext cx="5334000" cy="4000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A7EACB-AA17-EB80-BC93-D99ECF0D2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69" y="1986437"/>
            <a:ext cx="5334000" cy="4000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861390D-36A0-79DE-4D5B-C2ECE019B9C2}"/>
              </a:ext>
            </a:extLst>
          </p:cNvPr>
          <p:cNvGrpSpPr/>
          <p:nvPr/>
        </p:nvGrpSpPr>
        <p:grpSpPr>
          <a:xfrm>
            <a:off x="3722965" y="701686"/>
            <a:ext cx="579240" cy="383400"/>
            <a:chOff x="3722965" y="701686"/>
            <a:chExt cx="57924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389665-423F-8D45-7102-89FD0B08A931}"/>
                    </a:ext>
                  </a:extLst>
                </p14:cNvPr>
                <p14:cNvContentPartPr/>
                <p14:nvPr/>
              </p14:nvContentPartPr>
              <p14:xfrm>
                <a:off x="3722965" y="954406"/>
                <a:ext cx="169200" cy="130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389665-423F-8D45-7102-89FD0B08A9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16845" y="948286"/>
                  <a:ext cx="181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2438F7-E0A2-958F-5F94-DA522CDF8E43}"/>
                    </a:ext>
                  </a:extLst>
                </p14:cNvPr>
                <p14:cNvContentPartPr/>
                <p14:nvPr/>
              </p14:nvContentPartPr>
              <p14:xfrm>
                <a:off x="3986845" y="784126"/>
                <a:ext cx="10080" cy="244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2438F7-E0A2-958F-5F94-DA522CDF8E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80725" y="778006"/>
                  <a:ext cx="22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E55DA9-6A21-3D6C-78F3-B214DA21F7AC}"/>
                    </a:ext>
                  </a:extLst>
                </p14:cNvPr>
                <p14:cNvContentPartPr/>
                <p14:nvPr/>
              </p14:nvContentPartPr>
              <p14:xfrm>
                <a:off x="4209325" y="701686"/>
                <a:ext cx="77040" cy="26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E55DA9-6A21-3D6C-78F3-B214DA21F7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3205" y="695566"/>
                  <a:ext cx="89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CAAEDB-29F1-9450-7DC0-F0D900469263}"/>
                    </a:ext>
                  </a:extLst>
                </p14:cNvPr>
                <p14:cNvContentPartPr/>
                <p14:nvPr/>
              </p14:nvContentPartPr>
              <p14:xfrm>
                <a:off x="4068565" y="853606"/>
                <a:ext cx="233640" cy="230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CAAEDB-29F1-9450-7DC0-F0D90046926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2445" y="847486"/>
                  <a:ext cx="245880" cy="24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210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E3144-28D3-07B3-C15F-100A0FCB4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"/>
          <a:stretch/>
        </p:blipFill>
        <p:spPr>
          <a:xfrm>
            <a:off x="2849251" y="2082636"/>
            <a:ext cx="6493498" cy="3837129"/>
          </a:xfrm>
        </p:spPr>
      </p:pic>
    </p:spTree>
    <p:extLst>
      <p:ext uri="{BB962C8B-B14F-4D97-AF65-F5344CB8AC3E}">
        <p14:creationId xmlns:p14="http://schemas.microsoft.com/office/powerpoint/2010/main" val="36594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B812-4CF6-4D9D-55C3-22BDF074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939E3-3890-7DFD-0531-47718B3E7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170" y="692470"/>
            <a:ext cx="3603234" cy="470234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/>
              <a:t>T7_1 and 7 (change sensor location on skin)</a:t>
            </a:r>
            <a:endParaRPr lang="en-IE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9DF849-AC18-21E1-D6BE-00BB3F18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88"/>
          <a:stretch/>
        </p:blipFill>
        <p:spPr>
          <a:xfrm>
            <a:off x="838200" y="185888"/>
            <a:ext cx="6493498" cy="1953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8D71C2-D14C-5C06-9F22-1AEF4AA79646}"/>
                  </a:ext>
                </a:extLst>
              </p14:cNvPr>
              <p14:cNvContentPartPr/>
              <p14:nvPr/>
            </p14:nvContentPartPr>
            <p14:xfrm>
              <a:off x="4145666" y="1469209"/>
              <a:ext cx="189720" cy="182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8D71C2-D14C-5C06-9F22-1AEF4AA796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9546" y="1463089"/>
                <a:ext cx="201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A1207B-33DB-9881-07B5-33BD66CE8B35}"/>
                  </a:ext>
                </a:extLst>
              </p14:cNvPr>
              <p14:cNvContentPartPr/>
              <p14:nvPr/>
            </p14:nvContentPartPr>
            <p14:xfrm>
              <a:off x="4265186" y="963049"/>
              <a:ext cx="110520" cy="22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A1207B-33DB-9881-07B5-33BD66CE8B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9066" y="956929"/>
                <a:ext cx="122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3845DC-8F8D-3473-9780-48EE11BBC3C7}"/>
                  </a:ext>
                </a:extLst>
              </p14:cNvPr>
              <p14:cNvContentPartPr/>
              <p14:nvPr/>
            </p14:nvContentPartPr>
            <p14:xfrm>
              <a:off x="1420466" y="284944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3845DC-8F8D-3473-9780-48EE11BBC3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4346" y="2843329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2DAE875-C6A9-7D2B-47C1-8AE9282B7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346" y="1899827"/>
            <a:ext cx="5334000" cy="40005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97060F-2855-8DBB-1DD3-754C611AB067}"/>
              </a:ext>
            </a:extLst>
          </p:cNvPr>
          <p:cNvGrpSpPr/>
          <p:nvPr/>
        </p:nvGrpSpPr>
        <p:grpSpPr>
          <a:xfrm>
            <a:off x="3285266" y="495769"/>
            <a:ext cx="337320" cy="352800"/>
            <a:chOff x="3285266" y="495769"/>
            <a:chExt cx="33732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8ACB81-E221-3A50-69A3-D9DE37D1D9D8}"/>
                    </a:ext>
                  </a:extLst>
                </p14:cNvPr>
                <p14:cNvContentPartPr/>
                <p14:nvPr/>
              </p14:nvContentPartPr>
              <p14:xfrm>
                <a:off x="3285266" y="501529"/>
                <a:ext cx="1728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8ACB81-E221-3A50-69A3-D9DE37D1D9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79146" y="495409"/>
                  <a:ext cx="29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FB19F4-ED32-E0D0-72FE-15C883BB5C4C}"/>
                    </a:ext>
                  </a:extLst>
                </p14:cNvPr>
                <p14:cNvContentPartPr/>
                <p14:nvPr/>
              </p14:nvContentPartPr>
              <p14:xfrm>
                <a:off x="3285986" y="510169"/>
                <a:ext cx="118800" cy="252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FB19F4-ED32-E0D0-72FE-15C883BB5C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9866" y="504049"/>
                  <a:ext cx="131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3DFE33-E31D-0470-0B52-56E38C81FAB4}"/>
                    </a:ext>
                  </a:extLst>
                </p14:cNvPr>
                <p14:cNvContentPartPr/>
                <p14:nvPr/>
              </p14:nvContentPartPr>
              <p14:xfrm>
                <a:off x="3390746" y="598729"/>
                <a:ext cx="127440" cy="11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3DFE33-E31D-0470-0B52-56E38C81FA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84626" y="592609"/>
                  <a:ext cx="139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6CAC94-7052-1CD3-F674-77E2E869BA39}"/>
                    </a:ext>
                  </a:extLst>
                </p14:cNvPr>
                <p14:cNvContentPartPr/>
                <p14:nvPr/>
              </p14:nvContentPartPr>
              <p14:xfrm>
                <a:off x="3532946" y="495769"/>
                <a:ext cx="89640" cy="18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6CAC94-7052-1CD3-F674-77E2E869BA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26826" y="489649"/>
                  <a:ext cx="101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58B6539-D1E2-998C-CC16-E28B5644E88D}"/>
                    </a:ext>
                  </a:extLst>
                </p14:cNvPr>
                <p14:cNvContentPartPr/>
                <p14:nvPr/>
              </p14:nvContentPartPr>
              <p14:xfrm>
                <a:off x="3528626" y="498289"/>
                <a:ext cx="90000" cy="350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58B6539-D1E2-998C-CC16-E28B5644E8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22506" y="492169"/>
                  <a:ext cx="10224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10651B-7D2A-0275-C3C5-9519D20B0AA1}"/>
              </a:ext>
            </a:extLst>
          </p:cNvPr>
          <p:cNvGrpSpPr/>
          <p:nvPr/>
        </p:nvGrpSpPr>
        <p:grpSpPr>
          <a:xfrm>
            <a:off x="4286786" y="423409"/>
            <a:ext cx="330840" cy="255240"/>
            <a:chOff x="4286786" y="423409"/>
            <a:chExt cx="33084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747A3D-F5F1-22EE-35BF-0E4DAAB9C1AA}"/>
                    </a:ext>
                  </a:extLst>
                </p14:cNvPr>
                <p14:cNvContentPartPr/>
                <p14:nvPr/>
              </p14:nvContentPartPr>
              <p14:xfrm>
                <a:off x="4336466" y="483529"/>
                <a:ext cx="68760" cy="33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747A3D-F5F1-22EE-35BF-0E4DAAB9C1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30346" y="477409"/>
                  <a:ext cx="81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B14BB7-E273-E194-AAD6-144A3EC1A5AF}"/>
                    </a:ext>
                  </a:extLst>
                </p14:cNvPr>
                <p14:cNvContentPartPr/>
                <p14:nvPr/>
              </p14:nvContentPartPr>
              <p14:xfrm>
                <a:off x="4287866" y="589369"/>
                <a:ext cx="100080" cy="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B14BB7-E273-E194-AAD6-144A3EC1A5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1746" y="583249"/>
                  <a:ext cx="112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A55127-36EC-2C35-23FD-87AA7B1F4806}"/>
                    </a:ext>
                  </a:extLst>
                </p14:cNvPr>
                <p14:cNvContentPartPr/>
                <p14:nvPr/>
              </p14:nvContentPartPr>
              <p14:xfrm>
                <a:off x="4286786" y="470209"/>
                <a:ext cx="19080" cy="20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A55127-36EC-2C35-23FD-87AA7B1F48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80666" y="464089"/>
                  <a:ext cx="31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1DE4B0-4763-12D1-16E7-C94D185851DF}"/>
                    </a:ext>
                  </a:extLst>
                </p14:cNvPr>
                <p14:cNvContentPartPr/>
                <p14:nvPr/>
              </p14:nvContentPartPr>
              <p14:xfrm>
                <a:off x="4386146" y="434929"/>
                <a:ext cx="79560" cy="217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1DE4B0-4763-12D1-16E7-C94D185851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80026" y="428809"/>
                  <a:ext cx="91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D7B6F23-1E4D-170A-7443-6C611D335CB9}"/>
                    </a:ext>
                  </a:extLst>
                </p14:cNvPr>
                <p14:cNvContentPartPr/>
                <p14:nvPr/>
              </p14:nvContentPartPr>
              <p14:xfrm>
                <a:off x="4424666" y="425929"/>
                <a:ext cx="77400" cy="23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D7B6F23-1E4D-170A-7443-6C611D335C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18546" y="419809"/>
                  <a:ext cx="89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C09D48-4D77-8F5A-B074-8FEE3319D778}"/>
                    </a:ext>
                  </a:extLst>
                </p14:cNvPr>
                <p14:cNvContentPartPr/>
                <p14:nvPr/>
              </p14:nvContentPartPr>
              <p14:xfrm>
                <a:off x="4562906" y="423409"/>
                <a:ext cx="23400" cy="2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C09D48-4D77-8F5A-B074-8FEE3319D7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56786" y="417289"/>
                  <a:ext cx="356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E78C52-44DA-A8AA-103B-73430C9A0884}"/>
                    </a:ext>
                  </a:extLst>
                </p14:cNvPr>
                <p14:cNvContentPartPr/>
                <p14:nvPr/>
              </p14:nvContentPartPr>
              <p14:xfrm>
                <a:off x="4531946" y="479209"/>
                <a:ext cx="85680" cy="144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E78C52-44DA-A8AA-103B-73430C9A08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5826" y="473089"/>
                  <a:ext cx="9792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C037BD-4776-6E1D-5221-FB668B3620DF}"/>
                  </a:ext>
                </a:extLst>
              </p14:cNvPr>
              <p14:cNvContentPartPr/>
              <p14:nvPr/>
            </p14:nvContentPartPr>
            <p14:xfrm>
              <a:off x="3192026" y="1080049"/>
              <a:ext cx="196560" cy="60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C037BD-4776-6E1D-5221-FB668B3620D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74386" y="1044049"/>
                <a:ext cx="2322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9319BD-D6F3-4ACF-E1BB-D4FE10E9CA10}"/>
                  </a:ext>
                </a:extLst>
              </p14:cNvPr>
              <p14:cNvContentPartPr/>
              <p14:nvPr/>
            </p14:nvContentPartPr>
            <p14:xfrm>
              <a:off x="3502346" y="3391249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9319BD-D6F3-4ACF-E1BB-D4FE10E9CA1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4346" y="3355249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1C6F4FA9-EB47-B4C8-D08A-987A0FEB855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61626" y="1924292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635FC70-7F81-3581-F568-3A6B41CED16A}"/>
                  </a:ext>
                </a:extLst>
              </p14:cNvPr>
              <p14:cNvContentPartPr/>
              <p14:nvPr/>
            </p14:nvContentPartPr>
            <p14:xfrm>
              <a:off x="4242866" y="1060969"/>
              <a:ext cx="352440" cy="8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635FC70-7F81-3581-F568-3A6B41CED1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24866" y="1024969"/>
                <a:ext cx="388080" cy="16092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0A7E2BC1-3BD9-1E00-AF88-74F8B742B472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303378" y="4874080"/>
            <a:ext cx="2397376" cy="17980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7B971E-CF70-3553-6E00-F6AF8041603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698551" y="4960403"/>
            <a:ext cx="2506463" cy="18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">
            <a:extLst>
              <a:ext uri="{FF2B5EF4-FFF2-40B4-BE49-F238E27FC236}">
                <a16:creationId xmlns:a16="http://schemas.microsoft.com/office/drawing/2014/main" id="{D19DF849-AC18-21E1-D6BE-00BB3F18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88"/>
          <a:stretch/>
        </p:blipFill>
        <p:spPr>
          <a:xfrm>
            <a:off x="989121" y="281193"/>
            <a:ext cx="6493498" cy="19536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230C25-54EF-A389-C210-C9AAAD86A6D1}"/>
              </a:ext>
            </a:extLst>
          </p:cNvPr>
          <p:cNvSpPr txBox="1">
            <a:spLocks/>
          </p:cNvSpPr>
          <p:nvPr/>
        </p:nvSpPr>
        <p:spPr>
          <a:xfrm>
            <a:off x="7888170" y="692470"/>
            <a:ext cx="3603234" cy="470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T7_11 heading opposite </a:t>
            </a:r>
            <a:r>
              <a:rPr lang="en-US" altLang="zh-CN" dirty="0" err="1"/>
              <a:t>dirtion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9C269-8D9D-DB44-8687-F27235BC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3497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3205A-F487-1965-0A96-B668E13E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492375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F20ED7-6912-6356-B165-3EF1B2B59730}"/>
                  </a:ext>
                </a:extLst>
              </p14:cNvPr>
              <p14:cNvContentPartPr/>
              <p14:nvPr/>
            </p14:nvContentPartPr>
            <p14:xfrm>
              <a:off x="3285266" y="501529"/>
              <a:ext cx="17280" cy="221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F20ED7-6912-6356-B165-3EF1B2B597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9146" y="495409"/>
                <a:ext cx="295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B8C311-17A5-F61F-EFFC-6626D2317BD0}"/>
                  </a:ext>
                </a:extLst>
              </p14:cNvPr>
              <p14:cNvContentPartPr/>
              <p14:nvPr/>
            </p14:nvContentPartPr>
            <p14:xfrm>
              <a:off x="3285986" y="510169"/>
              <a:ext cx="118800" cy="252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B8C311-17A5-F61F-EFFC-6626D2317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9866" y="504049"/>
                <a:ext cx="131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70A1C9-7C97-F168-634A-99245105F004}"/>
                  </a:ext>
                </a:extLst>
              </p14:cNvPr>
              <p14:cNvContentPartPr/>
              <p14:nvPr/>
            </p14:nvContentPartPr>
            <p14:xfrm>
              <a:off x="3390746" y="598729"/>
              <a:ext cx="127440" cy="113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70A1C9-7C97-F168-634A-99245105F0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4626" y="592609"/>
                <a:ext cx="139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CB7F9F5-843A-7EB3-4E6D-3723769FA840}"/>
                  </a:ext>
                </a:extLst>
              </p14:cNvPr>
              <p14:cNvContentPartPr/>
              <p14:nvPr/>
            </p14:nvContentPartPr>
            <p14:xfrm>
              <a:off x="3532946" y="495769"/>
              <a:ext cx="89640" cy="18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CB7F9F5-843A-7EB3-4E6D-3723769FA8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26826" y="489649"/>
                <a:ext cx="1018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705468E-31D5-82D5-88ED-154FAC4ECC1B}"/>
                  </a:ext>
                </a:extLst>
              </p14:cNvPr>
              <p14:cNvContentPartPr/>
              <p14:nvPr/>
            </p14:nvContentPartPr>
            <p14:xfrm>
              <a:off x="3528626" y="498289"/>
              <a:ext cx="9000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705468E-31D5-82D5-88ED-154FAC4ECC1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22506" y="492169"/>
                <a:ext cx="102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F23D5B-8D51-3492-C136-7A37C4B3F948}"/>
                  </a:ext>
                </a:extLst>
              </p14:cNvPr>
              <p14:cNvContentPartPr/>
              <p14:nvPr/>
            </p14:nvContentPartPr>
            <p14:xfrm>
              <a:off x="4336466" y="483529"/>
              <a:ext cx="68760" cy="33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F23D5B-8D51-3492-C136-7A37C4B3F94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30346" y="477409"/>
                <a:ext cx="81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7557471-B9F5-7235-6953-C84738123BEC}"/>
                  </a:ext>
                </a:extLst>
              </p14:cNvPr>
              <p14:cNvContentPartPr/>
              <p14:nvPr/>
            </p14:nvContentPartPr>
            <p14:xfrm>
              <a:off x="4287866" y="589369"/>
              <a:ext cx="100080" cy="6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7557471-B9F5-7235-6953-C84738123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81746" y="583249"/>
                <a:ext cx="1123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CDCC0C-531A-D618-F415-8E88E6453524}"/>
                  </a:ext>
                </a:extLst>
              </p14:cNvPr>
              <p14:cNvContentPartPr/>
              <p14:nvPr/>
            </p14:nvContentPartPr>
            <p14:xfrm>
              <a:off x="4286786" y="470209"/>
              <a:ext cx="19080" cy="208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CDCC0C-531A-D618-F415-8E88E64535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80666" y="464089"/>
                <a:ext cx="313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0B57A6-87A4-5F2B-8CFF-F6EB9EACD750}"/>
                  </a:ext>
                </a:extLst>
              </p14:cNvPr>
              <p14:cNvContentPartPr/>
              <p14:nvPr/>
            </p14:nvContentPartPr>
            <p14:xfrm>
              <a:off x="4386146" y="434929"/>
              <a:ext cx="79560" cy="217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0B57A6-87A4-5F2B-8CFF-F6EB9EACD75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80026" y="428809"/>
                <a:ext cx="918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DC571A-AC9F-3F88-A87C-4257EA4E775A}"/>
                  </a:ext>
                </a:extLst>
              </p14:cNvPr>
              <p14:cNvContentPartPr/>
              <p14:nvPr/>
            </p14:nvContentPartPr>
            <p14:xfrm>
              <a:off x="4424666" y="425929"/>
              <a:ext cx="77400" cy="234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DC571A-AC9F-3F88-A87C-4257EA4E775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8546" y="419809"/>
                <a:ext cx="896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2E4B68-E8A7-CFD8-E875-818BBCF74554}"/>
                  </a:ext>
                </a:extLst>
              </p14:cNvPr>
              <p14:cNvContentPartPr/>
              <p14:nvPr/>
            </p14:nvContentPartPr>
            <p14:xfrm>
              <a:off x="4562906" y="423409"/>
              <a:ext cx="23400" cy="2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2E4B68-E8A7-CFD8-E875-818BBCF7455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56786" y="417289"/>
                <a:ext cx="35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4F19871-76CE-30EE-C92F-C87A7DFD9542}"/>
                  </a:ext>
                </a:extLst>
              </p14:cNvPr>
              <p14:cNvContentPartPr/>
              <p14:nvPr/>
            </p14:nvContentPartPr>
            <p14:xfrm>
              <a:off x="4531946" y="479209"/>
              <a:ext cx="85680" cy="144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4F19871-76CE-30EE-C92F-C87A7DFD954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25826" y="473089"/>
                <a:ext cx="97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F0E2468-4B85-1E1B-53F8-509E7DB824BB}"/>
                  </a:ext>
                </a:extLst>
              </p14:cNvPr>
              <p14:cNvContentPartPr/>
              <p14:nvPr/>
            </p14:nvContentPartPr>
            <p14:xfrm>
              <a:off x="4298066" y="1621609"/>
              <a:ext cx="189720" cy="182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F0E2468-4B85-1E1B-53F8-509E7DB824B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91946" y="1615489"/>
                <a:ext cx="201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D05D119-5B41-48AC-1D8D-535F16D57B69}"/>
                  </a:ext>
                </a:extLst>
              </p14:cNvPr>
              <p14:cNvContentPartPr/>
              <p14:nvPr/>
            </p14:nvContentPartPr>
            <p14:xfrm>
              <a:off x="4417586" y="1115449"/>
              <a:ext cx="110520" cy="228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D05D119-5B41-48AC-1D8D-535F16D57B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11466" y="1109329"/>
                <a:ext cx="122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71D7D94-D64D-E4DF-460F-C1483222387E}"/>
                  </a:ext>
                </a:extLst>
              </p14:cNvPr>
              <p14:cNvContentPartPr/>
              <p14:nvPr/>
            </p14:nvContentPartPr>
            <p14:xfrm>
              <a:off x="4488866" y="635929"/>
              <a:ext cx="68760" cy="33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71D7D94-D64D-E4DF-460F-C148322238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2746" y="629809"/>
                <a:ext cx="81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5B6C4AC-4452-229B-98C2-FEE1B6BC82AF}"/>
                  </a:ext>
                </a:extLst>
              </p14:cNvPr>
              <p14:cNvContentPartPr/>
              <p14:nvPr/>
            </p14:nvContentPartPr>
            <p14:xfrm>
              <a:off x="4440266" y="741769"/>
              <a:ext cx="100080" cy="6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5B6C4AC-4452-229B-98C2-FEE1B6BC82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4146" y="735649"/>
                <a:ext cx="1123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DD30238-8BFA-B6A5-B4DD-B94381B9D17A}"/>
                  </a:ext>
                </a:extLst>
              </p14:cNvPr>
              <p14:cNvContentPartPr/>
              <p14:nvPr/>
            </p14:nvContentPartPr>
            <p14:xfrm>
              <a:off x="4715306" y="575809"/>
              <a:ext cx="23400" cy="2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DD30238-8BFA-B6A5-B4DD-B94381B9D17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09186" y="569689"/>
                <a:ext cx="35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8F212DC-1EFB-FE8A-62BF-F5FE0D5C6E78}"/>
                  </a:ext>
                </a:extLst>
              </p14:cNvPr>
              <p14:cNvContentPartPr/>
              <p14:nvPr/>
            </p14:nvContentPartPr>
            <p14:xfrm>
              <a:off x="4395266" y="1213369"/>
              <a:ext cx="352440" cy="89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8F212DC-1EFB-FE8A-62BF-F5FE0D5C6E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77266" y="1177369"/>
                <a:ext cx="3880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3079ECF-F55A-F7CD-A840-C0FA60B89AE7}"/>
                  </a:ext>
                </a:extLst>
              </p14:cNvPr>
              <p14:cNvContentPartPr/>
              <p14:nvPr/>
            </p14:nvContentPartPr>
            <p14:xfrm>
              <a:off x="7989746" y="5299609"/>
              <a:ext cx="54000" cy="678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3079ECF-F55A-F7CD-A840-C0FA60B89AE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1746" y="5263969"/>
                <a:ext cx="8964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0311228-4D83-44B9-921D-E9EB355009E0}"/>
                  </a:ext>
                </a:extLst>
              </p14:cNvPr>
              <p14:cNvContentPartPr/>
              <p14:nvPr/>
            </p14:nvContentPartPr>
            <p14:xfrm>
              <a:off x="3404426" y="1593769"/>
              <a:ext cx="87480" cy="148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0311228-4D83-44B9-921D-E9EB355009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86786" y="1558129"/>
                <a:ext cx="1231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D65231E-5164-15C8-71FE-8C21C3DEB6F8}"/>
                  </a:ext>
                </a:extLst>
              </p14:cNvPr>
              <p14:cNvContentPartPr/>
              <p14:nvPr/>
            </p14:nvContentPartPr>
            <p14:xfrm>
              <a:off x="2738786" y="5703889"/>
              <a:ext cx="93600" cy="478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D65231E-5164-15C8-71FE-8C21C3DEB6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21146" y="5667889"/>
                <a:ext cx="1292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49A0A56-DA98-BBA5-B31D-2DF4D60FDC87}"/>
                  </a:ext>
                </a:extLst>
              </p14:cNvPr>
              <p14:cNvContentPartPr/>
              <p14:nvPr/>
            </p14:nvContentPartPr>
            <p14:xfrm>
              <a:off x="3168626" y="5508409"/>
              <a:ext cx="36360" cy="321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49A0A56-DA98-BBA5-B31D-2DF4D60FDC8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50986" y="5472769"/>
                <a:ext cx="720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FAC58C4-A2F7-E560-E4FE-A5C87DD39E9D}"/>
                  </a:ext>
                </a:extLst>
              </p14:cNvPr>
              <p14:cNvContentPartPr/>
              <p14:nvPr/>
            </p14:nvContentPartPr>
            <p14:xfrm>
              <a:off x="3586586" y="5734849"/>
              <a:ext cx="36360" cy="293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FAC58C4-A2F7-E560-E4FE-A5C87DD39E9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68586" y="5699209"/>
                <a:ext cx="720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4ACE6D8-0B31-925D-2A50-258E5B6AB1E1}"/>
                  </a:ext>
                </a:extLst>
              </p14:cNvPr>
              <p14:cNvContentPartPr/>
              <p14:nvPr/>
            </p14:nvContentPartPr>
            <p14:xfrm>
              <a:off x="2307506" y="5699209"/>
              <a:ext cx="14760" cy="445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4ACE6D8-0B31-925D-2A50-258E5B6AB1E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89866" y="5663569"/>
                <a:ext cx="50400" cy="5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43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C6E4-D053-DF5A-89B7-4F492E1E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F50FC38-82B1-76C3-735C-455AAB562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71" y="1825625"/>
            <a:ext cx="5804057" cy="4351338"/>
          </a:xfrm>
        </p:spPr>
      </p:pic>
    </p:spTree>
    <p:extLst>
      <p:ext uri="{BB962C8B-B14F-4D97-AF65-F5344CB8AC3E}">
        <p14:creationId xmlns:p14="http://schemas.microsoft.com/office/powerpoint/2010/main" val="170695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817D-DC33-A6A3-E686-54B3C726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FDFC-343F-032B-08A0-FA02E7538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06491F-7EE5-CE7C-A112-776374164687}"/>
              </a:ext>
            </a:extLst>
          </p:cNvPr>
          <p:cNvSpPr txBox="1">
            <a:spLocks/>
          </p:cNvSpPr>
          <p:nvPr/>
        </p:nvSpPr>
        <p:spPr>
          <a:xfrm>
            <a:off x="7888170" y="692470"/>
            <a:ext cx="3603234" cy="4702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T7_22 move outside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52CC9-464C-43AC-A65D-69DA3A2AD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8660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F9420-89E1-FD6C-1A7E-8E9F22BA6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378660"/>
            <a:ext cx="5334000" cy="40005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B515069-EC37-9F7D-42AC-450B139662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088"/>
          <a:stretch/>
        </p:blipFill>
        <p:spPr>
          <a:xfrm>
            <a:off x="989121" y="281193"/>
            <a:ext cx="6493498" cy="1953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2B16F4-103D-26A6-B44B-6B2F517DF1B3}"/>
                  </a:ext>
                </a:extLst>
              </p14:cNvPr>
              <p14:cNvContentPartPr/>
              <p14:nvPr/>
            </p14:nvContentPartPr>
            <p14:xfrm>
              <a:off x="3285266" y="501529"/>
              <a:ext cx="17280" cy="22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2B16F4-103D-26A6-B44B-6B2F517DF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9146" y="495409"/>
                <a:ext cx="295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A13F2F-9F9F-7D96-C3B7-80E5B2F82644}"/>
                  </a:ext>
                </a:extLst>
              </p14:cNvPr>
              <p14:cNvContentPartPr/>
              <p14:nvPr/>
            </p14:nvContentPartPr>
            <p14:xfrm>
              <a:off x="3285986" y="510169"/>
              <a:ext cx="118800" cy="252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A13F2F-9F9F-7D96-C3B7-80E5B2F826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9866" y="504049"/>
                <a:ext cx="131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584D9AC-E966-ADEA-46A3-A6B54F50CD0E}"/>
                  </a:ext>
                </a:extLst>
              </p14:cNvPr>
              <p14:cNvContentPartPr/>
              <p14:nvPr/>
            </p14:nvContentPartPr>
            <p14:xfrm>
              <a:off x="3390746" y="598729"/>
              <a:ext cx="127440" cy="11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584D9AC-E966-ADEA-46A3-A6B54F50CD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4626" y="592609"/>
                <a:ext cx="139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7199E11-6A0B-ADDF-9A5C-DF77F7FFBD1C}"/>
                  </a:ext>
                </a:extLst>
              </p14:cNvPr>
              <p14:cNvContentPartPr/>
              <p14:nvPr/>
            </p14:nvContentPartPr>
            <p14:xfrm>
              <a:off x="3532946" y="495769"/>
              <a:ext cx="89640" cy="182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7199E11-6A0B-ADDF-9A5C-DF77F7FFBD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26826" y="489649"/>
                <a:ext cx="1018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2175810-5D14-EC27-34F4-518091A8D48F}"/>
                  </a:ext>
                </a:extLst>
              </p14:cNvPr>
              <p14:cNvContentPartPr/>
              <p14:nvPr/>
            </p14:nvContentPartPr>
            <p14:xfrm>
              <a:off x="3528626" y="498289"/>
              <a:ext cx="90000" cy="350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2175810-5D14-EC27-34F4-518091A8D4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22506" y="492169"/>
                <a:ext cx="1022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11C60CA-0AAA-AA60-15EF-37BFCD7323CB}"/>
                  </a:ext>
                </a:extLst>
              </p14:cNvPr>
              <p14:cNvContentPartPr/>
              <p14:nvPr/>
            </p14:nvContentPartPr>
            <p14:xfrm>
              <a:off x="4336466" y="483529"/>
              <a:ext cx="68760" cy="33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11C60CA-0AAA-AA60-15EF-37BFCD7323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30346" y="477409"/>
                <a:ext cx="81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650707-516F-8E27-53E6-DBB9DE64BDDE}"/>
                  </a:ext>
                </a:extLst>
              </p14:cNvPr>
              <p14:cNvContentPartPr/>
              <p14:nvPr/>
            </p14:nvContentPartPr>
            <p14:xfrm>
              <a:off x="4287866" y="589369"/>
              <a:ext cx="100080" cy="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650707-516F-8E27-53E6-DBB9DE64BD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81746" y="583249"/>
                <a:ext cx="1123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6F0406A-5262-05E9-31DE-737AEDAC019E}"/>
                  </a:ext>
                </a:extLst>
              </p14:cNvPr>
              <p14:cNvContentPartPr/>
              <p14:nvPr/>
            </p14:nvContentPartPr>
            <p14:xfrm>
              <a:off x="4286786" y="470209"/>
              <a:ext cx="19080" cy="20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6F0406A-5262-05E9-31DE-737AEDAC019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80666" y="464089"/>
                <a:ext cx="313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08469B4-0E65-4BA2-E7E5-DAA60BA992B6}"/>
                  </a:ext>
                </a:extLst>
              </p14:cNvPr>
              <p14:cNvContentPartPr/>
              <p14:nvPr/>
            </p14:nvContentPartPr>
            <p14:xfrm>
              <a:off x="4386146" y="434929"/>
              <a:ext cx="79560" cy="217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08469B4-0E65-4BA2-E7E5-DAA60BA992B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80026" y="428809"/>
                <a:ext cx="918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2FC4992-1DCD-215A-E018-BA5F624E3359}"/>
                  </a:ext>
                </a:extLst>
              </p14:cNvPr>
              <p14:cNvContentPartPr/>
              <p14:nvPr/>
            </p14:nvContentPartPr>
            <p14:xfrm>
              <a:off x="4424666" y="425929"/>
              <a:ext cx="77400" cy="234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2FC4992-1DCD-215A-E018-BA5F624E335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8546" y="419809"/>
                <a:ext cx="896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C09698-0EEC-00F8-7B9D-1270D4E644D4}"/>
                  </a:ext>
                </a:extLst>
              </p14:cNvPr>
              <p14:cNvContentPartPr/>
              <p14:nvPr/>
            </p14:nvContentPartPr>
            <p14:xfrm>
              <a:off x="4562906" y="423409"/>
              <a:ext cx="23400" cy="2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C09698-0EEC-00F8-7B9D-1270D4E644D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56786" y="417289"/>
                <a:ext cx="35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930B13-0E8E-6098-970F-5F7A4343A8AB}"/>
                  </a:ext>
                </a:extLst>
              </p14:cNvPr>
              <p14:cNvContentPartPr/>
              <p14:nvPr/>
            </p14:nvContentPartPr>
            <p14:xfrm>
              <a:off x="4531946" y="479209"/>
              <a:ext cx="85680" cy="144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930B13-0E8E-6098-970F-5F7A4343A8A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25826" y="473089"/>
                <a:ext cx="97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BC550C4-5B25-428F-C990-FFE8F717E960}"/>
                  </a:ext>
                </a:extLst>
              </p14:cNvPr>
              <p14:cNvContentPartPr/>
              <p14:nvPr/>
            </p14:nvContentPartPr>
            <p14:xfrm>
              <a:off x="4298066" y="1621609"/>
              <a:ext cx="189720" cy="182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BC550C4-5B25-428F-C990-FFE8F717E96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91946" y="1615489"/>
                <a:ext cx="201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35B559E-96E4-7D2D-3EFD-1F0D60BD9A7F}"/>
                  </a:ext>
                </a:extLst>
              </p14:cNvPr>
              <p14:cNvContentPartPr/>
              <p14:nvPr/>
            </p14:nvContentPartPr>
            <p14:xfrm>
              <a:off x="4417586" y="1115449"/>
              <a:ext cx="110520" cy="228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35B559E-96E4-7D2D-3EFD-1F0D60BD9A7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11466" y="1109329"/>
                <a:ext cx="122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27F7C7B-13E3-CA12-7F4E-955E9452E8BD}"/>
                  </a:ext>
                </a:extLst>
              </p14:cNvPr>
              <p14:cNvContentPartPr/>
              <p14:nvPr/>
            </p14:nvContentPartPr>
            <p14:xfrm>
              <a:off x="4488866" y="635929"/>
              <a:ext cx="68760" cy="33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27F7C7B-13E3-CA12-7F4E-955E9452E8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2746" y="629809"/>
                <a:ext cx="81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3C5955D-F082-C6D1-1F8A-91FABFCB7E7C}"/>
                  </a:ext>
                </a:extLst>
              </p14:cNvPr>
              <p14:cNvContentPartPr/>
              <p14:nvPr/>
            </p14:nvContentPartPr>
            <p14:xfrm>
              <a:off x="4440266" y="741769"/>
              <a:ext cx="10008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3C5955D-F082-C6D1-1F8A-91FABFCB7E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4146" y="735649"/>
                <a:ext cx="1123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2CFF73B-76D3-4ED3-17F9-8443C42C158E}"/>
                  </a:ext>
                </a:extLst>
              </p14:cNvPr>
              <p14:cNvContentPartPr/>
              <p14:nvPr/>
            </p14:nvContentPartPr>
            <p14:xfrm>
              <a:off x="4715306" y="575809"/>
              <a:ext cx="23400" cy="2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2CFF73B-76D3-4ED3-17F9-8443C42C158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09186" y="569689"/>
                <a:ext cx="35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0A9834F-E2CC-71CC-624D-B8C358F93CF3}"/>
                  </a:ext>
                </a:extLst>
              </p14:cNvPr>
              <p14:cNvContentPartPr/>
              <p14:nvPr/>
            </p14:nvContentPartPr>
            <p14:xfrm>
              <a:off x="4395266" y="1213369"/>
              <a:ext cx="352440" cy="89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0A9834F-E2CC-71CC-624D-B8C358F93CF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77266" y="1177369"/>
                <a:ext cx="3880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1E3E729-AF00-D75A-15DD-230FB5CEB89A}"/>
                  </a:ext>
                </a:extLst>
              </p14:cNvPr>
              <p14:cNvContentPartPr/>
              <p14:nvPr/>
            </p14:nvContentPartPr>
            <p14:xfrm>
              <a:off x="3404426" y="1593769"/>
              <a:ext cx="87480" cy="148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1E3E729-AF00-D75A-15DD-230FB5CEB8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86786" y="1558129"/>
                <a:ext cx="123120" cy="2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45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E3F2A-4568-2520-76F3-FBDFC083E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Left wall have noise</a:t>
            </a:r>
          </a:p>
          <a:p>
            <a:r>
              <a:rPr lang="en-IE" dirty="0"/>
              <a:t>Big sensor 11 broken</a:t>
            </a:r>
          </a:p>
          <a:p>
            <a:r>
              <a:rPr lang="en-IE" dirty="0"/>
              <a:t>Due sensor 6 partly bad</a:t>
            </a:r>
          </a:p>
          <a:p>
            <a:r>
              <a:rPr lang="en-IE"/>
              <a:t>Mini 3 old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1295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47F7-FB78-C2E4-1653-071C3C67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93673120-068F-9F16-D0E4-E281FF3A8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05" y="1577620"/>
            <a:ext cx="4731488" cy="514404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69CB83-489D-C5EE-3CC2-2C3D9AB28CE5}"/>
                  </a:ext>
                </a:extLst>
              </p14:cNvPr>
              <p14:cNvContentPartPr/>
              <p14:nvPr/>
            </p14:nvContentPartPr>
            <p14:xfrm>
              <a:off x="4796125" y="2092726"/>
              <a:ext cx="178560" cy="2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69CB83-489D-C5EE-3CC2-2C3D9AB28C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8485" y="2056726"/>
                <a:ext cx="2142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9C08A7-383B-04EF-62A0-584E7FFF3F8B}"/>
                  </a:ext>
                </a:extLst>
              </p14:cNvPr>
              <p14:cNvContentPartPr/>
              <p14:nvPr/>
            </p14:nvContentPartPr>
            <p14:xfrm>
              <a:off x="4767325" y="3353806"/>
              <a:ext cx="129240" cy="9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9C08A7-383B-04EF-62A0-584E7FFF3F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9685" y="3318166"/>
                <a:ext cx="16488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46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0C74-391E-AAD5-CA44-4017A668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diagram of a data system&#10;&#10;Description automatically generated with medium confidence">
            <a:extLst>
              <a:ext uri="{FF2B5EF4-FFF2-40B4-BE49-F238E27FC236}">
                <a16:creationId xmlns:a16="http://schemas.microsoft.com/office/drawing/2014/main" id="{09141C1F-B86B-9A63-BF63-05261793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45" y="1825625"/>
            <a:ext cx="7468110" cy="4351338"/>
          </a:xfrm>
        </p:spPr>
      </p:pic>
    </p:spTree>
    <p:extLst>
      <p:ext uri="{BB962C8B-B14F-4D97-AF65-F5344CB8AC3E}">
        <p14:creationId xmlns:p14="http://schemas.microsoft.com/office/powerpoint/2010/main" val="165992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084-A4BA-65F4-94F9-A138CC8E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(</a:t>
            </a:r>
            <a:r>
              <a:rPr lang="en-IE" dirty="0">
                <a:highlight>
                  <a:srgbClr val="FFFF00"/>
                </a:highlight>
              </a:rPr>
              <a:t>big sensors </a:t>
            </a:r>
            <a:r>
              <a:rPr lang="zh-CN" altLang="en-US" dirty="0">
                <a:highlight>
                  <a:srgbClr val="FFFF00"/>
                </a:highlight>
              </a:rPr>
              <a:t>（</a:t>
            </a:r>
            <a:r>
              <a:rPr lang="en-IE" altLang="zh-CN" dirty="0">
                <a:highlight>
                  <a:srgbClr val="FFFF00"/>
                </a:highlight>
              </a:rPr>
              <a:t>no.11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r>
              <a:rPr lang="en-IE" dirty="0"/>
              <a:t>) the left one is broken for all trial/subs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82D27-3CBE-7B33-E01B-3091FA38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" y="2176463"/>
            <a:ext cx="53340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D0D18-AC13-17A8-1A09-219E621DE2B0}"/>
              </a:ext>
            </a:extLst>
          </p:cNvPr>
          <p:cNvSpPr txBox="1"/>
          <p:nvPr/>
        </p:nvSpPr>
        <p:spPr>
          <a:xfrm>
            <a:off x="6436553" y="2556366"/>
            <a:ext cx="4341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</a:t>
            </a:r>
            <a:r>
              <a:rPr lang="zh-CN" altLang="en-US" dirty="0"/>
              <a:t> </a:t>
            </a:r>
            <a:r>
              <a:rPr lang="en-IE" altLang="zh-CN" dirty="0"/>
              <a:t>left</a:t>
            </a:r>
            <a:r>
              <a:rPr lang="zh-CN" altLang="en-US" dirty="0"/>
              <a:t> </a:t>
            </a:r>
            <a:r>
              <a:rPr lang="en-IE" altLang="zh-CN" dirty="0"/>
              <a:t>one</a:t>
            </a:r>
            <a:r>
              <a:rPr lang="zh-CN" altLang="en-US" dirty="0"/>
              <a:t> </a:t>
            </a:r>
            <a:r>
              <a:rPr lang="en-IE" altLang="zh-CN" dirty="0"/>
              <a:t>is</a:t>
            </a:r>
            <a:r>
              <a:rPr lang="zh-CN" altLang="en-US" dirty="0"/>
              <a:t> </a:t>
            </a:r>
            <a:r>
              <a:rPr lang="en-IE" altLang="zh-CN" dirty="0"/>
              <a:t>bad signal quality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4598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0E597F-407A-F66F-1E12-D74632AD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FDI (</a:t>
            </a:r>
            <a:r>
              <a:rPr lang="en-IE" dirty="0">
                <a:highlight>
                  <a:srgbClr val="FFFF00"/>
                </a:highlight>
              </a:rPr>
              <a:t>due sensors (no.6)</a:t>
            </a:r>
            <a:r>
              <a:rPr lang="en-IE" dirty="0"/>
              <a:t>) </a:t>
            </a:r>
            <a:br>
              <a:rPr lang="en-IE" altLang="zh-CN" dirty="0"/>
            </a:b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43E84-D0BC-DCF8-0BE5-19D7C620B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5375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D29B6-447D-114F-695B-F850D8E9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79" y="2056947"/>
            <a:ext cx="2658139" cy="1993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6132F-7B40-B6A2-5BD3-656A4004CDCC}"/>
              </a:ext>
            </a:extLst>
          </p:cNvPr>
          <p:cNvSpPr txBox="1"/>
          <p:nvPr/>
        </p:nvSpPr>
        <p:spPr>
          <a:xfrm>
            <a:off x="6354214" y="2300859"/>
            <a:ext cx="45492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</a:t>
            </a:r>
            <a:r>
              <a:rPr lang="zh-CN" altLang="en-US" dirty="0"/>
              <a:t> </a:t>
            </a:r>
            <a:r>
              <a:rPr lang="en-IE" altLang="zh-CN" dirty="0"/>
              <a:t>left</a:t>
            </a:r>
            <a:r>
              <a:rPr lang="zh-CN" altLang="en-US" dirty="0"/>
              <a:t> </a:t>
            </a:r>
            <a:r>
              <a:rPr lang="en-IE" altLang="zh-CN" dirty="0"/>
              <a:t>one</a:t>
            </a:r>
            <a:r>
              <a:rPr lang="zh-CN" altLang="en-US" dirty="0"/>
              <a:t> </a:t>
            </a:r>
            <a:r>
              <a:rPr lang="en-IE" altLang="zh-CN" dirty="0"/>
              <a:t>is</a:t>
            </a:r>
            <a:r>
              <a:rPr lang="zh-CN" altLang="en-US" dirty="0"/>
              <a:t> </a:t>
            </a:r>
            <a:r>
              <a:rPr lang="en-IE" altLang="zh-CN" dirty="0"/>
              <a:t>affected, the noise source maybe from: </a:t>
            </a:r>
          </a:p>
          <a:p>
            <a:pPr marL="342900" indent="-342900">
              <a:buAutoNum type="arabicParenR"/>
            </a:pPr>
            <a:r>
              <a:rPr lang="en-IE" altLang="zh-CN" dirty="0"/>
              <a:t>Left wall (</a:t>
            </a:r>
            <a:r>
              <a:rPr lang="en-IE" altLang="zh-CN" b="1" dirty="0"/>
              <a:t>I’ll focus on this and record new data</a:t>
            </a:r>
            <a:r>
              <a:rPr lang="en-IE" altLang="zh-CN" dirty="0"/>
              <a:t>)</a:t>
            </a:r>
          </a:p>
          <a:p>
            <a:pPr marL="342900" indent="-342900">
              <a:buAutoNum type="arabicParenR"/>
            </a:pPr>
            <a:r>
              <a:rPr lang="en-IE" altLang="zh-CN" dirty="0"/>
              <a:t>Sensor difference (blue slightly noisier than red, which affect my algorithm a lot)</a:t>
            </a:r>
            <a:br>
              <a:rPr lang="en-IE" altLang="zh-CN" dirty="0"/>
            </a:b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9221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A9FC-651D-544B-D4F3-A009F873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RMS vs </a:t>
            </a:r>
            <a:r>
              <a:rPr lang="en-IE" dirty="0" err="1"/>
              <a:t>FuzzEn</a:t>
            </a:r>
            <a:endParaRPr lang="en-IE" dirty="0"/>
          </a:p>
        </p:txBody>
      </p:sp>
      <p:pic>
        <p:nvPicPr>
          <p:cNvPr id="3074" name="Picture 2" descr="RMS 包络线 (红色) 覆盖其原始 EMG 信号 (蓝色) 的示例图">
            <a:extLst>
              <a:ext uri="{FF2B5EF4-FFF2-40B4-BE49-F238E27FC236}">
                <a16:creationId xmlns:a16="http://schemas.microsoft.com/office/drawing/2014/main" id="{A139C76D-197E-D691-71B1-F60D5BFD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3721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269321-A1A5-3463-F270-418AE88622D2}"/>
                  </a:ext>
                </a:extLst>
              </p14:cNvPr>
              <p14:cNvContentPartPr/>
              <p14:nvPr/>
            </p14:nvContentPartPr>
            <p14:xfrm>
              <a:off x="4680327" y="2486780"/>
              <a:ext cx="1540800" cy="89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269321-A1A5-3463-F270-418AE88622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4207" y="2480660"/>
                <a:ext cx="1553040" cy="907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C9532A-5089-D78C-7C00-7E47E7A04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93216" y="269009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0807918-9269-79D0-9D6F-F5F652AEFD0A}"/>
                  </a:ext>
                </a:extLst>
              </p14:cNvPr>
              <p14:cNvContentPartPr/>
              <p14:nvPr/>
            </p14:nvContentPartPr>
            <p14:xfrm>
              <a:off x="8879245" y="3271726"/>
              <a:ext cx="173520" cy="5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0807918-9269-79D0-9D6F-F5F652AEFD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73125" y="3265606"/>
                <a:ext cx="1857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31F721-5709-F627-B212-AFCA4FED748B}"/>
                  </a:ext>
                </a:extLst>
              </p14:cNvPr>
              <p14:cNvContentPartPr/>
              <p14:nvPr/>
            </p14:nvContentPartPr>
            <p14:xfrm>
              <a:off x="10249045" y="3314566"/>
              <a:ext cx="425880" cy="14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31F721-5709-F627-B212-AFCA4FED74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42925" y="3308446"/>
                <a:ext cx="438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248DD68-080A-2627-0F7B-AF89D5B799B3}"/>
                  </a:ext>
                </a:extLst>
              </p14:cNvPr>
              <p14:cNvContentPartPr/>
              <p14:nvPr/>
            </p14:nvContentPartPr>
            <p14:xfrm>
              <a:off x="8996245" y="5452966"/>
              <a:ext cx="135720" cy="42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248DD68-080A-2627-0F7B-AF89D5B799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90125" y="5446846"/>
                <a:ext cx="147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6C521DE-FEFD-6BC6-5EC2-49655B97C9CB}"/>
                  </a:ext>
                </a:extLst>
              </p14:cNvPr>
              <p14:cNvContentPartPr/>
              <p14:nvPr/>
            </p14:nvContentPartPr>
            <p14:xfrm>
              <a:off x="10257685" y="5269006"/>
              <a:ext cx="316440" cy="31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6C521DE-FEFD-6BC6-5EC2-49655B97C9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51565" y="5262886"/>
                <a:ext cx="32868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55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C50E9-0C48-34EB-B396-11BEB8DC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Widescreen</PresentationFormat>
  <Paragraphs>15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BCP (big sensors （no.11）) the left one is broken for all trial/subs</vt:lpstr>
      <vt:lpstr>FDI (due sensors (no.6))  </vt:lpstr>
      <vt:lpstr>RMS vs FuzzEn</vt:lpstr>
      <vt:lpstr>PowerPoint Presentation</vt:lpstr>
      <vt:lpstr>PowerPoint Presentation</vt:lpstr>
      <vt:lpstr>PowerPoint Presentation</vt:lpstr>
      <vt:lpstr>Channl B for Due can’t read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16</cp:revision>
  <dcterms:created xsi:type="dcterms:W3CDTF">2024-10-19T17:45:03Z</dcterms:created>
  <dcterms:modified xsi:type="dcterms:W3CDTF">2024-10-21T13:42:24Z</dcterms:modified>
</cp:coreProperties>
</file>